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66" r:id="rId7"/>
    <p:sldId id="278" r:id="rId8"/>
    <p:sldId id="279" r:id="rId9"/>
    <p:sldId id="280" r:id="rId10"/>
    <p:sldId id="281" r:id="rId11"/>
    <p:sldId id="282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0" y="1444625"/>
            <a:ext cx="8799513" cy="44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группы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раннего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возраста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1,6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2019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2020 учебный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Арзамаскина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Ю.В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Хакимьянова В.Л.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http://pedsovet.su/_ld/374/20702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132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59" name="Прямоугольник 5"/>
          <p:cNvSpPr>
            <a:spLocks noChangeArrowheads="1"/>
          </p:cNvSpPr>
          <p:nvPr/>
        </p:nvSpPr>
        <p:spPr bwMode="auto">
          <a:xfrm>
            <a:off x="5910263" y="504248"/>
            <a:ext cx="60960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раннего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Теплый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 года 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860" name="Прямоугольник 6"/>
          <p:cNvSpPr>
            <a:spLocks noChangeArrowheads="1"/>
          </p:cNvSpPr>
          <p:nvPr/>
        </p:nvSpPr>
        <p:spPr bwMode="auto">
          <a:xfrm>
            <a:off x="105208" y="504248"/>
            <a:ext cx="6096001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раннего возраста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Холодный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 года 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208340"/>
              </p:ext>
            </p:extLst>
          </p:nvPr>
        </p:nvGraphicFramePr>
        <p:xfrm>
          <a:off x="768869" y="1658407"/>
          <a:ext cx="5141394" cy="473479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7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№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Режимные моменты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06:00-07:55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Утренняя гимнастика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07:55 (4-5 м.)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завтраку, завтрак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08:00-08:30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Игры, самостоятельная деятельность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08:30-08:45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Непосредственно образовательная деятельность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08:45-08:53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Второй завтрак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10:00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09:40-11:10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(1 ч. 30 мин.)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обеду, обед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11:10-12:00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ко сну, сон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12:00-15:00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(3 ч.)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Постепенный подъем, воздушные процедуры, гимнастика после сна, игры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15:00-15:30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полднику, полдник, самостоятельная деятельность, игры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15:30-16:00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Непосредственно образовательная деятельность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16:00-16:08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прогулке, прогулка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16:10-18:00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(1 ч. 50 мин.)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97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kern="0">
                          <a:effectLst/>
                        </a:rPr>
                        <a:t>Общее время прогулки</a:t>
                      </a:r>
                      <a:endParaRPr lang="ru-RU" sz="900" b="1" i="1" kern="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3ч. 20 мин.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9043" y="16584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48996"/>
              </p:ext>
            </p:extLst>
          </p:nvPr>
        </p:nvGraphicFramePr>
        <p:xfrm>
          <a:off x="5969271" y="1658407"/>
          <a:ext cx="5604570" cy="47347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Режимные моменты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Прием, осмотр, игры, индивидуальная, подгрупповая работа с детьми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06:00-06:30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06:30-08:00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(4-5 мин.)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(1 ч. 30 м.)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08:00-08:30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Игры, самостоятельная деятельность</a:t>
                      </a:r>
                      <a:endParaRPr lang="ru-RU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08:30-09:00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Второй завтрак</a:t>
                      </a:r>
                      <a:endParaRPr lang="ru-RU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10:00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09:00-11:15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(2 ч. 15 м.)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11:15-11:50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ко сну, сон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11:50-15:00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(3 ч. 10 м.)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Постепенный подъем, воздушные процедуры, гимнастика после сна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15:00-15:30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полднику, полдник, самостоятельная деятельность, игры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15:30-16:00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16:00-18:00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(2 ч.)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905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Общее время прогулки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 ч. 45 минут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80695" y="18324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2527206" y="590455"/>
            <a:ext cx="7137587" cy="48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группы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раннего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возраста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89806"/>
              </p:ext>
            </p:extLst>
          </p:nvPr>
        </p:nvGraphicFramePr>
        <p:xfrm>
          <a:off x="215154" y="1247880"/>
          <a:ext cx="11768864" cy="5529588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839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2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деятельности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образовательных ситуаций и занятий в неделю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Двигательная деятельность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 физической культурой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Коммуникативная деятельность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речи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ситуация, а также во всех образовательных ситуациях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Познавательно-исследовательская деятельность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исследование объектов живой и неживой природы, экспериментирование, познание предметного мира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 образовательной ситуации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познание социального мира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сенсорное развитие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 образовательной ситуации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Изобразительная деятельность и конструирование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рисование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лепка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конструктивная деятельность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Музыкальная деятельность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музыкальных занятия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Чтение художественной литературы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8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в неделю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образовательных ситуаций и занятий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1,6 </a:t>
            </a:r>
            <a:r>
              <a:rPr lang="ru-RU" sz="2200" b="1" dirty="0">
                <a:solidFill>
                  <a:schemeClr val="bg1"/>
                </a:solidFill>
              </a:rPr>
              <a:t>до </a:t>
            </a:r>
            <a:r>
              <a:rPr lang="ru-RU" sz="2200" b="1" dirty="0" smtClean="0">
                <a:solidFill>
                  <a:schemeClr val="bg1"/>
                </a:solidFill>
              </a:rPr>
              <a:t>2 </a:t>
            </a:r>
            <a:r>
              <a:rPr lang="ru-RU" sz="2200" b="1" dirty="0" smtClean="0">
                <a:solidFill>
                  <a:schemeClr val="bg1"/>
                </a:solidFill>
              </a:rPr>
              <a:t>лет </a:t>
            </a:r>
            <a:r>
              <a:rPr lang="ru-RU" sz="2200" b="1" dirty="0">
                <a:solidFill>
                  <a:schemeClr val="bg1"/>
                </a:solidFill>
              </a:rPr>
              <a:t>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572</TotalTime>
  <Words>1914</Words>
  <Application>Microsoft Office PowerPoint</Application>
  <PresentationFormat>Широкоэкранный</PresentationFormat>
  <Paragraphs>261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Пользователь Windows</cp:lastModifiedBy>
  <cp:revision>64</cp:revision>
  <dcterms:created xsi:type="dcterms:W3CDTF">2015-10-18T12:03:01Z</dcterms:created>
  <dcterms:modified xsi:type="dcterms:W3CDTF">2019-08-26T10:58:39Z</dcterms:modified>
</cp:coreProperties>
</file>