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4" r:id="rId5"/>
    <p:sldId id="260" r:id="rId6"/>
    <p:sldId id="261" r:id="rId7"/>
    <p:sldId id="265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55FB33-3787-4BE6-B408-DFF305C3532C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8C5CC9-1A22-4420-AAC7-0BD83F07F46A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Занимайся спортом и играй в подвижные игры</a:t>
          </a:r>
          <a:endParaRPr lang="ru-RU" sz="12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62C7B0-BA1A-40DD-A84D-F1CF841BE100}" type="parTrans" cxnId="{C0956788-1797-43BB-B2A9-C38E9767A5B0}">
      <dgm:prSet/>
      <dgm:spPr/>
      <dgm:t>
        <a:bodyPr/>
        <a:lstStyle/>
        <a:p>
          <a:endParaRPr lang="ru-RU"/>
        </a:p>
      </dgm:t>
    </dgm:pt>
    <dgm:pt modelId="{C950EB1F-5FBA-4125-84E3-E0FB149DDEA7}" type="sibTrans" cxnId="{C0956788-1797-43BB-B2A9-C38E9767A5B0}">
      <dgm:prSet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Спи не менее 7 часов</a:t>
          </a:r>
          <a:endParaRPr lang="ru-RU" sz="16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291C8B-AE0B-40DB-A4D2-CBEFBD4E17D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Ешь не менее 4 раз в день</a:t>
          </a:r>
          <a:endParaRPr lang="ru-RU" sz="16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3EECC3-F2A8-4BF5-BB18-EF672AFC9CFA}" type="parTrans" cxnId="{CC8D328E-E0E1-4619-B47F-1659F1F09828}">
      <dgm:prSet/>
      <dgm:spPr/>
      <dgm:t>
        <a:bodyPr/>
        <a:lstStyle/>
        <a:p>
          <a:endParaRPr lang="ru-RU"/>
        </a:p>
      </dgm:t>
    </dgm:pt>
    <dgm:pt modelId="{C934888C-E812-4ED8-9E0C-69626C3B5B79}" type="sibTrans" cxnId="{CC8D328E-E0E1-4619-B47F-1659F1F09828}">
      <dgm:prSet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Каждый день делай зарядку</a:t>
          </a:r>
          <a:endParaRPr lang="ru-RU" sz="16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D04FF6-0314-4146-97B7-B6B5C075EBDA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 оставляй сложные дела на вечер</a:t>
          </a:r>
          <a:endParaRPr lang="ru-RU" sz="1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AD624B-68B3-4100-92EF-774A84E1D61F}" type="parTrans" cxnId="{95D5F3F3-FB40-4AE8-B6DA-2FCD3E05F171}">
      <dgm:prSet/>
      <dgm:spPr/>
      <dgm:t>
        <a:bodyPr/>
        <a:lstStyle/>
        <a:p>
          <a:endParaRPr lang="ru-RU"/>
        </a:p>
      </dgm:t>
    </dgm:pt>
    <dgm:pt modelId="{C0FD2072-DD9B-42DE-A784-87EA93E1EA30}" type="sibTrans" cxnId="{95D5F3F3-FB40-4AE8-B6DA-2FCD3E05F171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Помогай другим..</a:t>
          </a:r>
          <a:endParaRPr lang="ru-RU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EA8BCB-5225-4724-A6CB-F4C456EF730C}">
      <dgm:prSet custT="1"/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Каждый день  проводи на свежем воздухе не менее часа</a:t>
          </a:r>
          <a:endParaRPr lang="ru-RU" sz="12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6FEA4A-9774-4E66-B0C8-E71ABB7AE5AB}" type="parTrans" cxnId="{670B1E84-2597-4F72-8C34-BC25C534CBE2}">
      <dgm:prSet/>
      <dgm:spPr/>
      <dgm:t>
        <a:bodyPr/>
        <a:lstStyle/>
        <a:p>
          <a:endParaRPr lang="ru-RU"/>
        </a:p>
      </dgm:t>
    </dgm:pt>
    <dgm:pt modelId="{EC7BB3ED-BCF7-4474-A4AC-21472A15EB62}" type="sibTrans" cxnId="{670B1E84-2597-4F72-8C34-BC25C534CBE2}">
      <dgm:prSet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Больше улыбайся</a:t>
          </a:r>
          <a:endParaRPr lang="ru-RU" sz="16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767AF4-23A5-4944-80B1-90C9BFD5CF94}" type="pres">
      <dgm:prSet presAssocID="{2055FB33-3787-4BE6-B408-DFF305C3532C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FFC5E75-4761-4148-A931-1B21BA67208F}" type="pres">
      <dgm:prSet presAssocID="{7B8C5CC9-1A22-4420-AAC7-0BD83F07F46A}" presName="composite" presStyleCnt="0"/>
      <dgm:spPr/>
    </dgm:pt>
    <dgm:pt modelId="{8F66C713-B108-4486-B440-C97C842F2610}" type="pres">
      <dgm:prSet presAssocID="{7B8C5CC9-1A22-4420-AAC7-0BD83F07F46A}" presName="Parent1" presStyleLbl="node1" presStyleIdx="0" presStyleCnt="8" custLinFactNeighborX="3801" custLinFactNeighborY="-20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AFB4E3-ED0D-4752-BF20-24E9C94E0640}" type="pres">
      <dgm:prSet presAssocID="{7B8C5CC9-1A22-4420-AAC7-0BD83F07F46A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CFA04F-0387-4B18-9A12-62E84A821AC1}" type="pres">
      <dgm:prSet presAssocID="{7B8C5CC9-1A22-4420-AAC7-0BD83F07F46A}" presName="BalanceSpacing" presStyleCnt="0"/>
      <dgm:spPr/>
    </dgm:pt>
    <dgm:pt modelId="{BC4C6B54-C28D-4829-99A3-228F1225020D}" type="pres">
      <dgm:prSet presAssocID="{7B8C5CC9-1A22-4420-AAC7-0BD83F07F46A}" presName="BalanceSpacing1" presStyleCnt="0"/>
      <dgm:spPr/>
    </dgm:pt>
    <dgm:pt modelId="{6BFB3B12-3953-4886-96D1-5277078F0F15}" type="pres">
      <dgm:prSet presAssocID="{C950EB1F-5FBA-4125-84E3-E0FB149DDEA7}" presName="Accent1Text" presStyleLbl="node1" presStyleIdx="1" presStyleCnt="8" custLinFactNeighborX="-1701" custLinFactNeighborY="-1867"/>
      <dgm:spPr/>
      <dgm:t>
        <a:bodyPr/>
        <a:lstStyle/>
        <a:p>
          <a:endParaRPr lang="ru-RU"/>
        </a:p>
      </dgm:t>
    </dgm:pt>
    <dgm:pt modelId="{C266051A-37EB-4D7E-8C0C-2FE90B817683}" type="pres">
      <dgm:prSet presAssocID="{C950EB1F-5FBA-4125-84E3-E0FB149DDEA7}" presName="spaceBetweenRectangles" presStyleCnt="0"/>
      <dgm:spPr/>
    </dgm:pt>
    <dgm:pt modelId="{2710B882-0531-49C5-B450-B92EA29D1A14}" type="pres">
      <dgm:prSet presAssocID="{F9291C8B-AE0B-40DB-A4D2-CBEFBD4E17D9}" presName="composite" presStyleCnt="0"/>
      <dgm:spPr/>
    </dgm:pt>
    <dgm:pt modelId="{224CDEFA-79FF-4A50-A5E7-236FC3B13A50}" type="pres">
      <dgm:prSet presAssocID="{F9291C8B-AE0B-40DB-A4D2-CBEFBD4E17D9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CFE913-493D-418B-8CD0-1414505A4B74}" type="pres">
      <dgm:prSet presAssocID="{F9291C8B-AE0B-40DB-A4D2-CBEFBD4E17D9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D73FFC-2DBE-46D2-B258-06928EF69336}" type="pres">
      <dgm:prSet presAssocID="{F9291C8B-AE0B-40DB-A4D2-CBEFBD4E17D9}" presName="BalanceSpacing" presStyleCnt="0"/>
      <dgm:spPr/>
    </dgm:pt>
    <dgm:pt modelId="{E747A41B-C5E6-4B19-965E-4659D7668E22}" type="pres">
      <dgm:prSet presAssocID="{F9291C8B-AE0B-40DB-A4D2-CBEFBD4E17D9}" presName="BalanceSpacing1" presStyleCnt="0"/>
      <dgm:spPr/>
    </dgm:pt>
    <dgm:pt modelId="{9E94D9AE-1411-4FBF-A7BA-A9B3B71D9BD2}" type="pres">
      <dgm:prSet presAssocID="{C934888C-E812-4ED8-9E0C-69626C3B5B79}" presName="Accent1Text" presStyleLbl="node1" presStyleIdx="3" presStyleCnt="8" custLinFactNeighborX="4976" custLinFactNeighborY="-1399"/>
      <dgm:spPr/>
      <dgm:t>
        <a:bodyPr/>
        <a:lstStyle/>
        <a:p>
          <a:endParaRPr lang="ru-RU"/>
        </a:p>
      </dgm:t>
    </dgm:pt>
    <dgm:pt modelId="{084A7FC3-6228-4071-9BE1-4D9ECE68ABA9}" type="pres">
      <dgm:prSet presAssocID="{C934888C-E812-4ED8-9E0C-69626C3B5B79}" presName="spaceBetweenRectangles" presStyleCnt="0"/>
      <dgm:spPr/>
    </dgm:pt>
    <dgm:pt modelId="{286AE450-B2C9-47DB-A69E-9C929D8695DB}" type="pres">
      <dgm:prSet presAssocID="{2AD04FF6-0314-4146-97B7-B6B5C075EBDA}" presName="composite" presStyleCnt="0"/>
      <dgm:spPr/>
    </dgm:pt>
    <dgm:pt modelId="{8793957E-B4A0-46D9-A91A-D0DA4DCD9DA9}" type="pres">
      <dgm:prSet presAssocID="{2AD04FF6-0314-4146-97B7-B6B5C075EBDA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9EB68-3951-4D0D-9B43-93D81BBA7973}" type="pres">
      <dgm:prSet presAssocID="{2AD04FF6-0314-4146-97B7-B6B5C075EBDA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011227-BE3E-4D33-A55C-306928B97421}" type="pres">
      <dgm:prSet presAssocID="{2AD04FF6-0314-4146-97B7-B6B5C075EBDA}" presName="BalanceSpacing" presStyleCnt="0"/>
      <dgm:spPr/>
    </dgm:pt>
    <dgm:pt modelId="{74231CFA-1A3D-411D-BA41-6A35E16965C2}" type="pres">
      <dgm:prSet presAssocID="{2AD04FF6-0314-4146-97B7-B6B5C075EBDA}" presName="BalanceSpacing1" presStyleCnt="0"/>
      <dgm:spPr/>
    </dgm:pt>
    <dgm:pt modelId="{2577C81B-B476-4245-925B-229C77567B2E}" type="pres">
      <dgm:prSet presAssocID="{C0FD2072-DD9B-42DE-A784-87EA93E1EA30}" presName="Accent1Text" presStyleLbl="node1" presStyleIdx="5" presStyleCnt="8" custLinFactNeighborX="1864" custLinFactNeighborY="-2590"/>
      <dgm:spPr/>
      <dgm:t>
        <a:bodyPr/>
        <a:lstStyle/>
        <a:p>
          <a:endParaRPr lang="ru-RU"/>
        </a:p>
      </dgm:t>
    </dgm:pt>
    <dgm:pt modelId="{C5078D4D-D6C1-492D-B507-3F69F916A33C}" type="pres">
      <dgm:prSet presAssocID="{C0FD2072-DD9B-42DE-A784-87EA93E1EA30}" presName="spaceBetweenRectangles" presStyleCnt="0"/>
      <dgm:spPr/>
    </dgm:pt>
    <dgm:pt modelId="{E3C6A0CB-4FF0-4BFE-A0F7-CAE9A09010E3}" type="pres">
      <dgm:prSet presAssocID="{46EA8BCB-5225-4724-A6CB-F4C456EF730C}" presName="composite" presStyleCnt="0"/>
      <dgm:spPr/>
    </dgm:pt>
    <dgm:pt modelId="{942FBB1E-9FB7-4DFD-AFCB-50979EF76685}" type="pres">
      <dgm:prSet presAssocID="{46EA8BCB-5225-4724-A6CB-F4C456EF730C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AE3C93-B17D-434A-BB2B-A107E62BEDC7}" type="pres">
      <dgm:prSet presAssocID="{46EA8BCB-5225-4724-A6CB-F4C456EF730C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7E528435-9F32-449D-8841-ABA7B7B38914}" type="pres">
      <dgm:prSet presAssocID="{46EA8BCB-5225-4724-A6CB-F4C456EF730C}" presName="BalanceSpacing" presStyleCnt="0"/>
      <dgm:spPr/>
    </dgm:pt>
    <dgm:pt modelId="{9735ADBE-BDE5-4EA3-9B49-9C5EA3DFE504}" type="pres">
      <dgm:prSet presAssocID="{46EA8BCB-5225-4724-A6CB-F4C456EF730C}" presName="BalanceSpacing1" presStyleCnt="0"/>
      <dgm:spPr/>
    </dgm:pt>
    <dgm:pt modelId="{A9D71989-59ED-406A-858F-2FBA27F6581A}" type="pres">
      <dgm:prSet presAssocID="{EC7BB3ED-BCF7-4474-A4AC-21472A15EB62}" presName="Accent1Text" presStyleLbl="node1" presStyleIdx="7" presStyleCnt="8" custLinFactNeighborX="-2556" custLinFactNeighborY="189"/>
      <dgm:spPr/>
      <dgm:t>
        <a:bodyPr/>
        <a:lstStyle/>
        <a:p>
          <a:endParaRPr lang="ru-RU"/>
        </a:p>
      </dgm:t>
    </dgm:pt>
  </dgm:ptLst>
  <dgm:cxnLst>
    <dgm:cxn modelId="{A8D10EB0-78FC-4687-98DD-F8E6C7CFC3CE}" type="presOf" srcId="{2AD04FF6-0314-4146-97B7-B6B5C075EBDA}" destId="{8793957E-B4A0-46D9-A91A-D0DA4DCD9DA9}" srcOrd="0" destOrd="0" presId="urn:microsoft.com/office/officeart/2008/layout/AlternatingHexagons"/>
    <dgm:cxn modelId="{A9A6249A-C8EA-41D8-8EC0-B1A58D163623}" type="presOf" srcId="{F9291C8B-AE0B-40DB-A4D2-CBEFBD4E17D9}" destId="{224CDEFA-79FF-4A50-A5E7-236FC3B13A50}" srcOrd="0" destOrd="0" presId="urn:microsoft.com/office/officeart/2008/layout/AlternatingHexagons"/>
    <dgm:cxn modelId="{79CFA7EE-5FD1-4924-A17E-9F19BDB61BE3}" type="presOf" srcId="{EC7BB3ED-BCF7-4474-A4AC-21472A15EB62}" destId="{A9D71989-59ED-406A-858F-2FBA27F6581A}" srcOrd="0" destOrd="0" presId="urn:microsoft.com/office/officeart/2008/layout/AlternatingHexagons"/>
    <dgm:cxn modelId="{0875D223-9AF6-4C74-B63F-3476A6585984}" type="presOf" srcId="{C0FD2072-DD9B-42DE-A784-87EA93E1EA30}" destId="{2577C81B-B476-4245-925B-229C77567B2E}" srcOrd="0" destOrd="0" presId="urn:microsoft.com/office/officeart/2008/layout/AlternatingHexagons"/>
    <dgm:cxn modelId="{95D5F3F3-FB40-4AE8-B6DA-2FCD3E05F171}" srcId="{2055FB33-3787-4BE6-B408-DFF305C3532C}" destId="{2AD04FF6-0314-4146-97B7-B6B5C075EBDA}" srcOrd="2" destOrd="0" parTransId="{53AD624B-68B3-4100-92EF-774A84E1D61F}" sibTransId="{C0FD2072-DD9B-42DE-A784-87EA93E1EA30}"/>
    <dgm:cxn modelId="{C0956788-1797-43BB-B2A9-C38E9767A5B0}" srcId="{2055FB33-3787-4BE6-B408-DFF305C3532C}" destId="{7B8C5CC9-1A22-4420-AAC7-0BD83F07F46A}" srcOrd="0" destOrd="0" parTransId="{1262C7B0-BA1A-40DD-A84D-F1CF841BE100}" sibTransId="{C950EB1F-5FBA-4125-84E3-E0FB149DDEA7}"/>
    <dgm:cxn modelId="{E7BA723C-9486-479C-A37A-DA585890753C}" type="presOf" srcId="{46EA8BCB-5225-4724-A6CB-F4C456EF730C}" destId="{942FBB1E-9FB7-4DFD-AFCB-50979EF76685}" srcOrd="0" destOrd="0" presId="urn:microsoft.com/office/officeart/2008/layout/AlternatingHexagons"/>
    <dgm:cxn modelId="{670B1E84-2597-4F72-8C34-BC25C534CBE2}" srcId="{2055FB33-3787-4BE6-B408-DFF305C3532C}" destId="{46EA8BCB-5225-4724-A6CB-F4C456EF730C}" srcOrd="3" destOrd="0" parTransId="{306FEA4A-9774-4E66-B0C8-E71ABB7AE5AB}" sibTransId="{EC7BB3ED-BCF7-4474-A4AC-21472A15EB62}"/>
    <dgm:cxn modelId="{3DC0AC6D-616B-418E-8C51-38C2B8A3D29A}" type="presOf" srcId="{C934888C-E812-4ED8-9E0C-69626C3B5B79}" destId="{9E94D9AE-1411-4FBF-A7BA-A9B3B71D9BD2}" srcOrd="0" destOrd="0" presId="urn:microsoft.com/office/officeart/2008/layout/AlternatingHexagons"/>
    <dgm:cxn modelId="{FCC1C5F5-F691-496A-9BDD-40133D2052CA}" type="presOf" srcId="{7B8C5CC9-1A22-4420-AAC7-0BD83F07F46A}" destId="{8F66C713-B108-4486-B440-C97C842F2610}" srcOrd="0" destOrd="0" presId="urn:microsoft.com/office/officeart/2008/layout/AlternatingHexagons"/>
    <dgm:cxn modelId="{CC8D328E-E0E1-4619-B47F-1659F1F09828}" srcId="{2055FB33-3787-4BE6-B408-DFF305C3532C}" destId="{F9291C8B-AE0B-40DB-A4D2-CBEFBD4E17D9}" srcOrd="1" destOrd="0" parTransId="{383EECC3-F2A8-4BF5-BB18-EF672AFC9CFA}" sibTransId="{C934888C-E812-4ED8-9E0C-69626C3B5B79}"/>
    <dgm:cxn modelId="{DB8DD16B-B4A8-40F5-874E-095F483391CF}" type="presOf" srcId="{2055FB33-3787-4BE6-B408-DFF305C3532C}" destId="{0C767AF4-23A5-4944-80B1-90C9BFD5CF94}" srcOrd="0" destOrd="0" presId="urn:microsoft.com/office/officeart/2008/layout/AlternatingHexagons"/>
    <dgm:cxn modelId="{8DABC05A-8636-4F7C-B3BC-78CCFA410F17}" type="presOf" srcId="{C950EB1F-5FBA-4125-84E3-E0FB149DDEA7}" destId="{6BFB3B12-3953-4886-96D1-5277078F0F15}" srcOrd="0" destOrd="0" presId="urn:microsoft.com/office/officeart/2008/layout/AlternatingHexagons"/>
    <dgm:cxn modelId="{2912F1AB-769A-49F3-BCEC-D2486BF31B00}" type="presParOf" srcId="{0C767AF4-23A5-4944-80B1-90C9BFD5CF94}" destId="{0FFC5E75-4761-4148-A931-1B21BA67208F}" srcOrd="0" destOrd="0" presId="urn:microsoft.com/office/officeart/2008/layout/AlternatingHexagons"/>
    <dgm:cxn modelId="{31DC04B8-91DE-4EAB-AC53-5433D95AC3BC}" type="presParOf" srcId="{0FFC5E75-4761-4148-A931-1B21BA67208F}" destId="{8F66C713-B108-4486-B440-C97C842F2610}" srcOrd="0" destOrd="0" presId="urn:microsoft.com/office/officeart/2008/layout/AlternatingHexagons"/>
    <dgm:cxn modelId="{26877A08-7824-4349-804F-D9E5800761CA}" type="presParOf" srcId="{0FFC5E75-4761-4148-A931-1B21BA67208F}" destId="{32AFB4E3-ED0D-4752-BF20-24E9C94E0640}" srcOrd="1" destOrd="0" presId="urn:microsoft.com/office/officeart/2008/layout/AlternatingHexagons"/>
    <dgm:cxn modelId="{231C7A7F-F0F7-4DA5-9F45-D87D3118E2A8}" type="presParOf" srcId="{0FFC5E75-4761-4148-A931-1B21BA67208F}" destId="{FDCFA04F-0387-4B18-9A12-62E84A821AC1}" srcOrd="2" destOrd="0" presId="urn:microsoft.com/office/officeart/2008/layout/AlternatingHexagons"/>
    <dgm:cxn modelId="{B0A209C0-4CEB-4FDE-AA1C-5604D9411958}" type="presParOf" srcId="{0FFC5E75-4761-4148-A931-1B21BA67208F}" destId="{BC4C6B54-C28D-4829-99A3-228F1225020D}" srcOrd="3" destOrd="0" presId="urn:microsoft.com/office/officeart/2008/layout/AlternatingHexagons"/>
    <dgm:cxn modelId="{B4B69C0A-8119-449B-B8DB-15D9B7F253FE}" type="presParOf" srcId="{0FFC5E75-4761-4148-A931-1B21BA67208F}" destId="{6BFB3B12-3953-4886-96D1-5277078F0F15}" srcOrd="4" destOrd="0" presId="urn:microsoft.com/office/officeart/2008/layout/AlternatingHexagons"/>
    <dgm:cxn modelId="{D38A398A-4532-4EF2-A712-84898250FBD5}" type="presParOf" srcId="{0C767AF4-23A5-4944-80B1-90C9BFD5CF94}" destId="{C266051A-37EB-4D7E-8C0C-2FE90B817683}" srcOrd="1" destOrd="0" presId="urn:microsoft.com/office/officeart/2008/layout/AlternatingHexagons"/>
    <dgm:cxn modelId="{43BB6A32-2B55-47E8-B6FB-4D5173FC880E}" type="presParOf" srcId="{0C767AF4-23A5-4944-80B1-90C9BFD5CF94}" destId="{2710B882-0531-49C5-B450-B92EA29D1A14}" srcOrd="2" destOrd="0" presId="urn:microsoft.com/office/officeart/2008/layout/AlternatingHexagons"/>
    <dgm:cxn modelId="{4CF4738A-35AE-40CB-9FF4-C42C6C21E809}" type="presParOf" srcId="{2710B882-0531-49C5-B450-B92EA29D1A14}" destId="{224CDEFA-79FF-4A50-A5E7-236FC3B13A50}" srcOrd="0" destOrd="0" presId="urn:microsoft.com/office/officeart/2008/layout/AlternatingHexagons"/>
    <dgm:cxn modelId="{43F9DF11-8FEA-43EB-968A-B48FB437B0A2}" type="presParOf" srcId="{2710B882-0531-49C5-B450-B92EA29D1A14}" destId="{5FCFE913-493D-418B-8CD0-1414505A4B74}" srcOrd="1" destOrd="0" presId="urn:microsoft.com/office/officeart/2008/layout/AlternatingHexagons"/>
    <dgm:cxn modelId="{86F28B7A-E2FC-4730-AE03-F75B0EB983AA}" type="presParOf" srcId="{2710B882-0531-49C5-B450-B92EA29D1A14}" destId="{BFD73FFC-2DBE-46D2-B258-06928EF69336}" srcOrd="2" destOrd="0" presId="urn:microsoft.com/office/officeart/2008/layout/AlternatingHexagons"/>
    <dgm:cxn modelId="{83FA8334-398B-48A2-9AB4-30E7AADCAD83}" type="presParOf" srcId="{2710B882-0531-49C5-B450-B92EA29D1A14}" destId="{E747A41B-C5E6-4B19-965E-4659D7668E22}" srcOrd="3" destOrd="0" presId="urn:microsoft.com/office/officeart/2008/layout/AlternatingHexagons"/>
    <dgm:cxn modelId="{A352BD2D-49C7-4394-B613-EA5D65FD76F5}" type="presParOf" srcId="{2710B882-0531-49C5-B450-B92EA29D1A14}" destId="{9E94D9AE-1411-4FBF-A7BA-A9B3B71D9BD2}" srcOrd="4" destOrd="0" presId="urn:microsoft.com/office/officeart/2008/layout/AlternatingHexagons"/>
    <dgm:cxn modelId="{272DBC73-7026-4FBB-84F0-BC9B8689BBB5}" type="presParOf" srcId="{0C767AF4-23A5-4944-80B1-90C9BFD5CF94}" destId="{084A7FC3-6228-4071-9BE1-4D9ECE68ABA9}" srcOrd="3" destOrd="0" presId="urn:microsoft.com/office/officeart/2008/layout/AlternatingHexagons"/>
    <dgm:cxn modelId="{B3E746CF-B28A-4218-A5CB-4D2068885096}" type="presParOf" srcId="{0C767AF4-23A5-4944-80B1-90C9BFD5CF94}" destId="{286AE450-B2C9-47DB-A69E-9C929D8695DB}" srcOrd="4" destOrd="0" presId="urn:microsoft.com/office/officeart/2008/layout/AlternatingHexagons"/>
    <dgm:cxn modelId="{8F0B2F4D-603D-4C49-B5AF-F56259FAE370}" type="presParOf" srcId="{286AE450-B2C9-47DB-A69E-9C929D8695DB}" destId="{8793957E-B4A0-46D9-A91A-D0DA4DCD9DA9}" srcOrd="0" destOrd="0" presId="urn:microsoft.com/office/officeart/2008/layout/AlternatingHexagons"/>
    <dgm:cxn modelId="{231D7104-3DE9-4781-BF5A-9EF07204E946}" type="presParOf" srcId="{286AE450-B2C9-47DB-A69E-9C929D8695DB}" destId="{1EE9EB68-3951-4D0D-9B43-93D81BBA7973}" srcOrd="1" destOrd="0" presId="urn:microsoft.com/office/officeart/2008/layout/AlternatingHexagons"/>
    <dgm:cxn modelId="{E82B0A13-813A-4526-BAC5-3C4ED76AD2AF}" type="presParOf" srcId="{286AE450-B2C9-47DB-A69E-9C929D8695DB}" destId="{F1011227-BE3E-4D33-A55C-306928B97421}" srcOrd="2" destOrd="0" presId="urn:microsoft.com/office/officeart/2008/layout/AlternatingHexagons"/>
    <dgm:cxn modelId="{C7A46F87-9189-458F-8004-FFEF2D5B5D65}" type="presParOf" srcId="{286AE450-B2C9-47DB-A69E-9C929D8695DB}" destId="{74231CFA-1A3D-411D-BA41-6A35E16965C2}" srcOrd="3" destOrd="0" presId="urn:microsoft.com/office/officeart/2008/layout/AlternatingHexagons"/>
    <dgm:cxn modelId="{9FA0CF49-3AC7-4048-B55F-C550E3FEB759}" type="presParOf" srcId="{286AE450-B2C9-47DB-A69E-9C929D8695DB}" destId="{2577C81B-B476-4245-925B-229C77567B2E}" srcOrd="4" destOrd="0" presId="urn:microsoft.com/office/officeart/2008/layout/AlternatingHexagons"/>
    <dgm:cxn modelId="{38E3497A-3BD0-4BF1-B16B-06CFB90A0215}" type="presParOf" srcId="{0C767AF4-23A5-4944-80B1-90C9BFD5CF94}" destId="{C5078D4D-D6C1-492D-B507-3F69F916A33C}" srcOrd="5" destOrd="0" presId="urn:microsoft.com/office/officeart/2008/layout/AlternatingHexagons"/>
    <dgm:cxn modelId="{87FB4ABD-7918-4A13-92D5-6C342D87F445}" type="presParOf" srcId="{0C767AF4-23A5-4944-80B1-90C9BFD5CF94}" destId="{E3C6A0CB-4FF0-4BFE-A0F7-CAE9A09010E3}" srcOrd="6" destOrd="0" presId="urn:microsoft.com/office/officeart/2008/layout/AlternatingHexagons"/>
    <dgm:cxn modelId="{7B533302-285F-4575-A423-7B26F515B4ED}" type="presParOf" srcId="{E3C6A0CB-4FF0-4BFE-A0F7-CAE9A09010E3}" destId="{942FBB1E-9FB7-4DFD-AFCB-50979EF76685}" srcOrd="0" destOrd="0" presId="urn:microsoft.com/office/officeart/2008/layout/AlternatingHexagons"/>
    <dgm:cxn modelId="{3318E521-6206-4916-BEE6-14DAB10FB1FB}" type="presParOf" srcId="{E3C6A0CB-4FF0-4BFE-A0F7-CAE9A09010E3}" destId="{62AE3C93-B17D-434A-BB2B-A107E62BEDC7}" srcOrd="1" destOrd="0" presId="urn:microsoft.com/office/officeart/2008/layout/AlternatingHexagons"/>
    <dgm:cxn modelId="{83F7D318-05D4-47FA-81E6-BBA9238B6CCD}" type="presParOf" srcId="{E3C6A0CB-4FF0-4BFE-A0F7-CAE9A09010E3}" destId="{7E528435-9F32-449D-8841-ABA7B7B38914}" srcOrd="2" destOrd="0" presId="urn:microsoft.com/office/officeart/2008/layout/AlternatingHexagons"/>
    <dgm:cxn modelId="{ACC98ED0-715F-47B5-9C51-2E546A51CF50}" type="presParOf" srcId="{E3C6A0CB-4FF0-4BFE-A0F7-CAE9A09010E3}" destId="{9735ADBE-BDE5-4EA3-9B49-9C5EA3DFE504}" srcOrd="3" destOrd="0" presId="urn:microsoft.com/office/officeart/2008/layout/AlternatingHexagons"/>
    <dgm:cxn modelId="{AF3BDC16-822E-43FE-99F3-75C072F8BEC3}" type="presParOf" srcId="{E3C6A0CB-4FF0-4BFE-A0F7-CAE9A09010E3}" destId="{A9D71989-59ED-406A-858F-2FBA27F6581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66C713-B108-4486-B440-C97C842F2610}">
      <dsp:nvSpPr>
        <dsp:cNvPr id="0" name=""/>
        <dsp:cNvSpPr/>
      </dsp:nvSpPr>
      <dsp:spPr>
        <a:xfrm rot="5400000">
          <a:off x="4195033" y="101338"/>
          <a:ext cx="1542851" cy="13422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Занимайся спортом и играй в подвижные игры</a:t>
          </a:r>
          <a:endParaRPr lang="ru-RU" sz="12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4504490" y="241481"/>
        <a:ext cx="923936" cy="1061995"/>
      </dsp:txXfrm>
    </dsp:sp>
    <dsp:sp modelId="{32AFB4E3-ED0D-4752-BF20-24E9C94E0640}">
      <dsp:nvSpPr>
        <dsp:cNvPr id="0" name=""/>
        <dsp:cNvSpPr/>
      </dsp:nvSpPr>
      <dsp:spPr>
        <a:xfrm>
          <a:off x="5627310" y="312848"/>
          <a:ext cx="1721822" cy="925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FB3B12-3953-4886-96D1-5277078F0F15}">
      <dsp:nvSpPr>
        <dsp:cNvPr id="0" name=""/>
        <dsp:cNvSpPr/>
      </dsp:nvSpPr>
      <dsp:spPr>
        <a:xfrm rot="5400000">
          <a:off x="2671517" y="100285"/>
          <a:ext cx="1542851" cy="13422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Спи не менее 7 часов</a:t>
          </a:r>
          <a:endParaRPr lang="ru-RU" sz="16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980974" y="240428"/>
        <a:ext cx="923936" cy="1061995"/>
      </dsp:txXfrm>
    </dsp:sp>
    <dsp:sp modelId="{224CDEFA-79FF-4A50-A5E7-236FC3B13A50}">
      <dsp:nvSpPr>
        <dsp:cNvPr id="0" name=""/>
        <dsp:cNvSpPr/>
      </dsp:nvSpPr>
      <dsp:spPr>
        <a:xfrm rot="5400000">
          <a:off x="3416404" y="1414135"/>
          <a:ext cx="1542851" cy="13422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Ешь не менее 4 раз в день</a:t>
          </a:r>
          <a:endParaRPr lang="ru-RU" sz="16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3725861" y="1554278"/>
        <a:ext cx="923936" cy="1061995"/>
      </dsp:txXfrm>
    </dsp:sp>
    <dsp:sp modelId="{5FCFE913-493D-418B-8CD0-1414505A4B74}">
      <dsp:nvSpPr>
        <dsp:cNvPr id="0" name=""/>
        <dsp:cNvSpPr/>
      </dsp:nvSpPr>
      <dsp:spPr>
        <a:xfrm>
          <a:off x="1794867" y="1622420"/>
          <a:ext cx="1666279" cy="925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94D9AE-1411-4FBF-A7BA-A9B3B71D9BD2}">
      <dsp:nvSpPr>
        <dsp:cNvPr id="0" name=""/>
        <dsp:cNvSpPr/>
      </dsp:nvSpPr>
      <dsp:spPr>
        <a:xfrm rot="5400000">
          <a:off x="4932859" y="1392551"/>
          <a:ext cx="1542851" cy="13422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Каждый день делай зарядку</a:t>
          </a:r>
          <a:endParaRPr lang="ru-RU" sz="16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5242316" y="1532694"/>
        <a:ext cx="923936" cy="1061995"/>
      </dsp:txXfrm>
    </dsp:sp>
    <dsp:sp modelId="{8793957E-B4A0-46D9-A91A-D0DA4DCD9DA9}">
      <dsp:nvSpPr>
        <dsp:cNvPr id="0" name=""/>
        <dsp:cNvSpPr/>
      </dsp:nvSpPr>
      <dsp:spPr>
        <a:xfrm rot="5400000">
          <a:off x="4144012" y="2723708"/>
          <a:ext cx="1542851" cy="13422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 оставляй сложные дела на вечер</a:t>
          </a:r>
          <a:endParaRPr lang="ru-RU" sz="14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4453469" y="2863851"/>
        <a:ext cx="923936" cy="1061995"/>
      </dsp:txXfrm>
    </dsp:sp>
    <dsp:sp modelId="{1EE9EB68-3951-4D0D-9B43-93D81BBA7973}">
      <dsp:nvSpPr>
        <dsp:cNvPr id="0" name=""/>
        <dsp:cNvSpPr/>
      </dsp:nvSpPr>
      <dsp:spPr>
        <a:xfrm>
          <a:off x="5627310" y="2931993"/>
          <a:ext cx="1721822" cy="925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77C81B-B476-4245-925B-229C77567B2E}">
      <dsp:nvSpPr>
        <dsp:cNvPr id="0" name=""/>
        <dsp:cNvSpPr/>
      </dsp:nvSpPr>
      <dsp:spPr>
        <a:xfrm rot="5400000">
          <a:off x="2719369" y="2683748"/>
          <a:ext cx="1542851" cy="13422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Помогай другим..</a:t>
          </a:r>
          <a:endParaRPr lang="ru-RU" sz="19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3028826" y="2823891"/>
        <a:ext cx="923936" cy="1061995"/>
      </dsp:txXfrm>
    </dsp:sp>
    <dsp:sp modelId="{942FBB1E-9FB7-4DFD-AFCB-50979EF76685}">
      <dsp:nvSpPr>
        <dsp:cNvPr id="0" name=""/>
        <dsp:cNvSpPr/>
      </dsp:nvSpPr>
      <dsp:spPr>
        <a:xfrm rot="5400000">
          <a:off x="3416404" y="4033280"/>
          <a:ext cx="1542851" cy="13422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Каждый день  проводи на свежем воздухе не менее часа</a:t>
          </a:r>
          <a:endParaRPr lang="ru-RU" sz="12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3725861" y="4173423"/>
        <a:ext cx="923936" cy="1061995"/>
      </dsp:txXfrm>
    </dsp:sp>
    <dsp:sp modelId="{62AE3C93-B17D-434A-BB2B-A107E62BEDC7}">
      <dsp:nvSpPr>
        <dsp:cNvPr id="0" name=""/>
        <dsp:cNvSpPr/>
      </dsp:nvSpPr>
      <dsp:spPr>
        <a:xfrm>
          <a:off x="1794867" y="4241565"/>
          <a:ext cx="1666279" cy="925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D71989-59ED-406A-858F-2FBA27F6581A}">
      <dsp:nvSpPr>
        <dsp:cNvPr id="0" name=""/>
        <dsp:cNvSpPr/>
      </dsp:nvSpPr>
      <dsp:spPr>
        <a:xfrm rot="5400000">
          <a:off x="4831758" y="4036196"/>
          <a:ext cx="1542851" cy="13422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Больше улыбайся</a:t>
          </a:r>
          <a:endParaRPr lang="ru-RU" sz="16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5141215" y="4176339"/>
        <a:ext cx="923936" cy="10619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7D598-A259-41EE-90AE-09B1CB755A0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9059-A995-401F-8E25-5C8679115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026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7D598-A259-41EE-90AE-09B1CB755A0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9059-A995-401F-8E25-5C8679115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926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7D598-A259-41EE-90AE-09B1CB755A0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9059-A995-401F-8E25-5C8679115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609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7D598-A259-41EE-90AE-09B1CB755A0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9059-A995-401F-8E25-5C8679115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528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7D598-A259-41EE-90AE-09B1CB755A0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9059-A995-401F-8E25-5C8679115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30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7D598-A259-41EE-90AE-09B1CB755A0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9059-A995-401F-8E25-5C8679115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188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7D598-A259-41EE-90AE-09B1CB755A0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9059-A995-401F-8E25-5C8679115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276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7D598-A259-41EE-90AE-09B1CB755A0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9059-A995-401F-8E25-5C8679115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898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7D598-A259-41EE-90AE-09B1CB755A0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9059-A995-401F-8E25-5C8679115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907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7D598-A259-41EE-90AE-09B1CB755A0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9059-A995-401F-8E25-5C8679115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380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7D598-A259-41EE-90AE-09B1CB755A0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9059-A995-401F-8E25-5C8679115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306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7D598-A259-41EE-90AE-09B1CB755A0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A9059-A995-401F-8E25-5C8679115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71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hildren_Day_vector_wallpaper_1679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3" y="1371600"/>
            <a:ext cx="6059487" cy="31242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Конференция</a:t>
            </a:r>
            <a:r>
              <a:rPr lang="ru-RU" alt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alt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родителей воспитанников</a:t>
            </a: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36513" y="4343400"/>
            <a:ext cx="91074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>
                <a:solidFill>
                  <a:srgbClr val="6600FF"/>
                </a:solidFill>
              </a:rPr>
              <a:t>«ЗДОРОВЬЕ – ЭТО ЗДОРОВО»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8056" y="116632"/>
            <a:ext cx="5814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cap="all" dirty="0"/>
              <a:t>Муниципальное БЮДЖЕТНОЕ дошкольное образовательное учреждение </a:t>
            </a:r>
            <a:r>
              <a:rPr lang="ru-RU" sz="1600" b="1" dirty="0"/>
              <a:t>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/>
              <a:t>«ДЕТСКИЙ САД № 137»</a:t>
            </a:r>
            <a:endParaRPr lang="ru-RU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965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0078">
        <p14:honeycomb/>
      </p:transition>
    </mc:Choice>
    <mc:Fallback xmlns="">
      <p:transition spd="slow" advTm="100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chemeClr val="tx1"/>
                </a:solidFill>
              </a:rPr>
              <a:t/>
            </a:r>
            <a:br>
              <a:rPr lang="ru-RU" altLang="ru-RU" sz="2400" b="1" smtClean="0">
                <a:solidFill>
                  <a:schemeClr val="tx1"/>
                </a:solidFill>
              </a:rPr>
            </a:br>
            <a:endParaRPr lang="ru-RU" altLang="ru-RU" sz="2000" b="1" smtClean="0">
              <a:solidFill>
                <a:srgbClr val="6600FF"/>
              </a:solidFill>
            </a:endParaRPr>
          </a:p>
        </p:txBody>
      </p:sp>
      <p:pic>
        <p:nvPicPr>
          <p:cNvPr id="2051" name="Picture 4" descr="Children_Day_vector_wallpaper_1679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990600" y="152400"/>
            <a:ext cx="7239000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000" b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000" b="1">
              <a:solidFill>
                <a:srgbClr val="FF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4" name="Rectangle 10"/>
          <p:cNvSpPr>
            <a:spLocks noChangeArrowheads="1"/>
          </p:cNvSpPr>
          <p:nvPr/>
        </p:nvSpPr>
        <p:spPr bwMode="auto">
          <a:xfrm>
            <a:off x="76200" y="3200400"/>
            <a:ext cx="695801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FF0000"/>
                </a:solidFill>
                <a:latin typeface="Times New Roman" pitchFamily="18" charset="0"/>
              </a:rPr>
              <a:t>Здоровье </a:t>
            </a:r>
            <a:r>
              <a:rPr lang="ru-RU" altLang="ru-RU" sz="2800" b="1">
                <a:latin typeface="Times New Roman" pitchFamily="18" charset="0"/>
              </a:rPr>
              <a:t>– </a:t>
            </a:r>
            <a:r>
              <a:rPr lang="ru-RU" altLang="ru-RU" sz="2800" b="1" i="1">
                <a:solidFill>
                  <a:srgbClr val="6600FF"/>
                </a:solidFill>
                <a:latin typeface="Times New Roman" pitchFamily="18" charset="0"/>
              </a:rPr>
              <a:t>это бесценный дар,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>
                <a:solidFill>
                  <a:srgbClr val="6600FF"/>
                </a:solidFill>
                <a:latin typeface="Times New Roman" pitchFamily="18" charset="0"/>
              </a:rPr>
              <a:t>который  преподносит природа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>
                <a:solidFill>
                  <a:srgbClr val="6600FF"/>
                </a:solidFill>
                <a:latin typeface="Times New Roman" pitchFamily="18" charset="0"/>
              </a:rPr>
              <a:t> и это самое ценное, что есть у человека.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>
                <a:solidFill>
                  <a:srgbClr val="6600FF"/>
                </a:solidFill>
                <a:latin typeface="Times New Roman" pitchFamily="18" charset="0"/>
              </a:rPr>
              <a:t>Н.А.Семашко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3297082"/>
      </p:ext>
    </p:extLst>
  </p:cSld>
  <p:clrMapOvr>
    <a:masterClrMapping/>
  </p:clrMapOvr>
  <p:transition spd="slow" advTm="11233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Объект 1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66800" y="1822450"/>
            <a:ext cx="2714625" cy="45259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 - состояние полного физического, душевного и социального благополучия</a:t>
            </a:r>
          </a:p>
        </p:txBody>
      </p:sp>
      <p:pic>
        <p:nvPicPr>
          <p:cNvPr id="5124" name="Объект 5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334000" y="1822450"/>
            <a:ext cx="2714625" cy="45259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942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-14028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176" y="1907253"/>
            <a:ext cx="2664296" cy="444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Факторы влияющие на здоровье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endParaRPr lang="ru-RU" altLang="ru-RU" b="1" dirty="0" smtClean="0">
              <a:solidFill>
                <a:srgbClr val="FF0000"/>
              </a:solidFill>
            </a:endParaRPr>
          </a:p>
          <a:p>
            <a:pPr marL="0" indent="0" algn="ctr">
              <a:buFontTx/>
              <a:buNone/>
              <a:defRPr/>
            </a:pPr>
            <a:endParaRPr lang="ru-RU" altLang="ru-RU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altLang="ru-RU" b="1" dirty="0" smtClean="0">
                <a:solidFill>
                  <a:srgbClr val="FF0000"/>
                </a:solidFill>
              </a:rPr>
              <a:t>Условия и образ жизни-50%</a:t>
            </a:r>
          </a:p>
          <a:p>
            <a:pPr>
              <a:defRPr/>
            </a:pPr>
            <a:r>
              <a:rPr lang="ru-RU" altLang="ru-RU" b="1" dirty="0" smtClean="0">
                <a:solidFill>
                  <a:srgbClr val="FF0000"/>
                </a:solidFill>
              </a:rPr>
              <a:t>Наследственность- 20%</a:t>
            </a:r>
          </a:p>
          <a:p>
            <a:pPr>
              <a:defRPr/>
            </a:pPr>
            <a:r>
              <a:rPr lang="ru-RU" altLang="ru-RU" b="1" dirty="0" smtClean="0">
                <a:solidFill>
                  <a:srgbClr val="FF0000"/>
                </a:solidFill>
              </a:rPr>
              <a:t>Внешняя среда- 20%</a:t>
            </a:r>
          </a:p>
          <a:p>
            <a:pPr>
              <a:defRPr/>
            </a:pPr>
            <a:r>
              <a:rPr lang="ru-RU" altLang="ru-RU" b="1" dirty="0" smtClean="0">
                <a:solidFill>
                  <a:srgbClr val="FF0000"/>
                </a:solidFill>
              </a:rPr>
              <a:t>Здравоохранение- 10%</a:t>
            </a:r>
          </a:p>
          <a:p>
            <a:pPr marL="0" indent="0">
              <a:buNone/>
              <a:defRPr/>
            </a:pPr>
            <a:endParaRPr lang="ru-RU" altLang="ru-RU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61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2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9525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663" y="76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Правильно выстроенный режим - важное условие, которое поможет в течении дня справляться с самыми сложными задачами, но и сохранить хорошее настроение и силы.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2150" y="1600200"/>
            <a:ext cx="2714625" cy="452596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219200"/>
            <a:ext cx="2716213" cy="4525963"/>
          </a:xfr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232525" y="2058988"/>
            <a:ext cx="2714625" cy="45243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30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-14288"/>
            <a:ext cx="9131300" cy="684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788" y="63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</a:rPr>
              <a:t>Игра </a:t>
            </a:r>
            <a:r>
              <a:rPr lang="ru-RU" b="1" dirty="0" smtClean="0">
                <a:solidFill>
                  <a:srgbClr val="FF0000"/>
                </a:solidFill>
              </a:rPr>
              <a:t>«Слово – эстафета»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 descr="https://urok.1sept.ru/%D1%81%D1%82%D0%B0%D1%82%D1%8C%D0%B8/662949/Image1913.gif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052736"/>
            <a:ext cx="9131300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356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-14288"/>
            <a:ext cx="9131300" cy="684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5248301"/>
              </p:ext>
            </p:extLst>
          </p:nvPr>
        </p:nvGraphicFramePr>
        <p:xfrm>
          <a:off x="0" y="1149275"/>
          <a:ext cx="9144000" cy="5480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788" y="63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режима дня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27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05000"/>
            <a:ext cx="26670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Питание и здоровье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altLang="ru-RU" b="1" dirty="0" smtClean="0">
                <a:solidFill>
                  <a:srgbClr val="FF0000"/>
                </a:solidFill>
              </a:rPr>
              <a:t>Пять важных правил</a:t>
            </a:r>
          </a:p>
          <a:p>
            <a:pPr marL="0" indent="0" algn="ctr">
              <a:buFontTx/>
              <a:buNone/>
              <a:defRPr/>
            </a:pPr>
            <a:endParaRPr lang="ru-RU" altLang="ru-RU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altLang="ru-RU" b="1" dirty="0" smtClean="0">
                <a:solidFill>
                  <a:srgbClr val="FF0000"/>
                </a:solidFill>
              </a:rPr>
              <a:t>Разнообразие</a:t>
            </a:r>
          </a:p>
          <a:p>
            <a:pPr>
              <a:defRPr/>
            </a:pPr>
            <a:r>
              <a:rPr lang="ru-RU" altLang="ru-RU" b="1" dirty="0" smtClean="0">
                <a:solidFill>
                  <a:srgbClr val="FF0000"/>
                </a:solidFill>
              </a:rPr>
              <a:t>Адекватность</a:t>
            </a:r>
          </a:p>
          <a:p>
            <a:pPr>
              <a:defRPr/>
            </a:pPr>
            <a:r>
              <a:rPr lang="ru-RU" altLang="ru-RU" b="1" dirty="0" smtClean="0">
                <a:solidFill>
                  <a:srgbClr val="FF0000"/>
                </a:solidFill>
              </a:rPr>
              <a:t>Регулярность</a:t>
            </a:r>
          </a:p>
          <a:p>
            <a:pPr>
              <a:defRPr/>
            </a:pPr>
            <a:r>
              <a:rPr lang="ru-RU" altLang="ru-RU" b="1" dirty="0" smtClean="0">
                <a:solidFill>
                  <a:srgbClr val="FF0000"/>
                </a:solidFill>
              </a:rPr>
              <a:t>Безопасность</a:t>
            </a:r>
          </a:p>
          <a:p>
            <a:pPr>
              <a:defRPr/>
            </a:pPr>
            <a:r>
              <a:rPr lang="ru-RU" altLang="ru-RU" b="1" dirty="0" smtClean="0">
                <a:solidFill>
                  <a:srgbClr val="FF0000"/>
                </a:solidFill>
              </a:rPr>
              <a:t>Удовольствие</a:t>
            </a:r>
          </a:p>
        </p:txBody>
      </p:sp>
    </p:spTree>
    <p:extLst>
      <p:ext uri="{BB962C8B-B14F-4D97-AF65-F5344CB8AC3E}">
        <p14:creationId xmlns:p14="http://schemas.microsoft.com/office/powerpoint/2010/main" val="110478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29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[wallco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НАШЕ ЗДОРОВЬЕ – ЭТО ЗДОРОВО!</a:t>
            </a:r>
          </a:p>
        </p:txBody>
      </p:sp>
      <p:pic>
        <p:nvPicPr>
          <p:cNvPr id="9221" name="Picture 7" descr="slide-28-6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12838"/>
            <a:ext cx="60769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63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719">
        <p14:vortex dir="r"/>
      </p:transition>
    </mc:Choice>
    <mc:Fallback xmlns="">
      <p:transition spd="slow" advTm="67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157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Конференция  для родителей воспитанников</vt:lpstr>
      <vt:lpstr> </vt:lpstr>
      <vt:lpstr>Здоровье - состояние полного физического, душевного и социального благополучия</vt:lpstr>
      <vt:lpstr>Факторы влияющие на здоровье</vt:lpstr>
      <vt:lpstr>Правильно выстроенный режим - важное условие, которое поможет в течении дня справляться с самыми сложными задачами, но и сохранить хорошее настроение и силы.</vt:lpstr>
      <vt:lpstr>Игра «Слово – эстафета»</vt:lpstr>
      <vt:lpstr>Правила режима дня</vt:lpstr>
      <vt:lpstr>Питание и здоровье</vt:lpstr>
      <vt:lpstr>НАШЕ ЗДОРОВЬЕ – ЭТО ЗДОРОВО!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10</cp:revision>
  <dcterms:created xsi:type="dcterms:W3CDTF">2017-03-10T12:19:49Z</dcterms:created>
  <dcterms:modified xsi:type="dcterms:W3CDTF">2020-02-05T11:50:11Z</dcterms:modified>
</cp:coreProperties>
</file>