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7" r:id="rId4"/>
    <p:sldId id="268" r:id="rId5"/>
    <p:sldId id="257" r:id="rId6"/>
    <p:sldId id="266" r:id="rId7"/>
    <p:sldId id="260" r:id="rId8"/>
    <p:sldId id="269" r:id="rId9"/>
    <p:sldId id="270" r:id="rId10"/>
    <p:sldId id="271" r:id="rId11"/>
    <p:sldId id="272" r:id="rId12"/>
    <p:sldId id="265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024AB6-2119-452C-93B7-1EED8D62019C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9904A6-BCFE-43AB-9BC3-0556E7186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E2A1-2908-4D21-8C19-0FBB05960439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273C-771B-48E5-B099-EA953C841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7E44-F8A4-450B-AD2A-F8DD604EFCE9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0D6CB-CE6D-41A1-8259-311112268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BFC1-9E2A-4A1E-8ABA-50A18FBFF7D5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3DA5-4B61-4ABE-952F-1287F6C36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786A-1C3A-48E1-97FB-72E7D987338A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6234-5E76-4D8D-B740-783849CF3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B069-FB6A-430A-9685-5921FB84E64C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F48E-D977-4074-B01D-431EACAD0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29D8-0C88-49F5-A05C-330AD2E390B5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6644-7C9B-4602-B839-3C5FCD8F3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896E-A224-4973-94FC-93628EB843FE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05B9-50C9-4173-ABCE-EEFB9403A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7433-484A-45C0-A160-C16E99B4FE1A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5768-01DE-47E4-B1AB-DB371A3C8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5176E-0585-4C0D-A5E7-C3D3A82576DB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1E57-D53B-4945-A9CE-738CA86E8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7CC2-09FF-40C4-B106-578934757CBB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60FE-D05E-4347-8E89-AA16BD361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266796-8791-470E-B55A-CC9B2BE784D4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680364-0422-472C-8123-BA496E822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663" y="3571876"/>
            <a:ext cx="4535487" cy="280987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   Составила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Осока Марина Викторовна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Музыкальный руководитель МБДОУ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 «Детский сад №137»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г.Дзержинск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307" y="3651374"/>
            <a:ext cx="360039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11275" y="928688"/>
            <a:ext cx="6429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МУЗЫКАЛЬНАЯ СРЕДА - ОСНОВА МУЗЫКАЛЬНОЙ ОДАРЕННОСТИ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4294967295"/>
          </p:nvPr>
        </p:nvSpPr>
        <p:spPr>
          <a:xfrm>
            <a:off x="4427538" y="2565400"/>
            <a:ext cx="4392612" cy="100806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z="2800" b="1" smtClean="0">
                <a:solidFill>
                  <a:srgbClr val="A36520"/>
                </a:solidFill>
              </a:rPr>
              <a:t>Развивающие музыкальные игрушки</a:t>
            </a:r>
          </a:p>
        </p:txBody>
      </p:sp>
      <p:sp>
        <p:nvSpPr>
          <p:cNvPr id="22530" name="Заголовок 2"/>
          <p:cNvSpPr>
            <a:spLocks noGrp="1"/>
          </p:cNvSpPr>
          <p:nvPr>
            <p:ph type="title" idx="4294967295"/>
          </p:nvPr>
        </p:nvSpPr>
        <p:spPr>
          <a:xfrm flipH="1" flipV="1">
            <a:off x="611188" y="1624013"/>
            <a:ext cx="77787" cy="76200"/>
          </a:xfrm>
        </p:spPr>
        <p:txBody>
          <a:bodyPr/>
          <a:lstStyle/>
          <a:p>
            <a:pPr eaLnBrk="1" hangingPunct="1"/>
            <a:endParaRPr lang="ru-RU" sz="4000" b="1" smtClean="0"/>
          </a:p>
        </p:txBody>
      </p:sp>
      <p:pic>
        <p:nvPicPr>
          <p:cNvPr id="22531" name="Picture 7" descr="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33375"/>
            <a:ext cx="352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00000009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36718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Объект 1"/>
          <p:cNvSpPr>
            <a:spLocks/>
          </p:cNvSpPr>
          <p:nvPr/>
        </p:nvSpPr>
        <p:spPr bwMode="auto">
          <a:xfrm>
            <a:off x="1042988" y="5229225"/>
            <a:ext cx="4233862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endParaRPr lang="ru-RU" sz="2400">
              <a:solidFill>
                <a:srgbClr val="A36520"/>
              </a:solidFill>
              <a:latin typeface="Times New Roman" pitchFamily="18" charset="0"/>
            </a:endParaRPr>
          </a:p>
        </p:txBody>
      </p:sp>
      <p:pic>
        <p:nvPicPr>
          <p:cNvPr id="22534" name="Picture 12" descr="124379-849x565-Mus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860800"/>
            <a:ext cx="41052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3" descr="f2201a9f0d2b1ec8ac284ba9200519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60350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 idx="4294967295"/>
          </p:nvPr>
        </p:nvSpPr>
        <p:spPr>
          <a:xfrm>
            <a:off x="900113" y="620713"/>
            <a:ext cx="7820025" cy="9366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z="2800" b="1" smtClean="0"/>
              <a:t>Пусть музыка войдет в ваш дом!</a:t>
            </a:r>
          </a:p>
        </p:txBody>
      </p:sp>
      <p:pic>
        <p:nvPicPr>
          <p:cNvPr id="23555" name="Picture 5" descr="1473596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349500"/>
            <a:ext cx="6335712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2"/>
          <p:cNvSpPr>
            <a:spLocks noGrp="1"/>
          </p:cNvSpPr>
          <p:nvPr>
            <p:ph type="title"/>
          </p:nvPr>
        </p:nvSpPr>
        <p:spPr>
          <a:xfrm flipH="1">
            <a:off x="755650" y="4652963"/>
            <a:ext cx="2087563" cy="1008062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chemeClr val="tx1"/>
                </a:solidFill>
              </a:rPr>
              <a:t>КТО Я?</a:t>
            </a:r>
          </a:p>
        </p:txBody>
      </p:sp>
      <p:pic>
        <p:nvPicPr>
          <p:cNvPr id="24578" name="Picture 8" descr="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213100"/>
            <a:ext cx="5715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 descr="introducing-music-to-your-chi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17671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bigstock_kids_playing_flute_and_violin_112623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260350"/>
            <a:ext cx="4752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27088" y="2636838"/>
            <a:ext cx="7756525" cy="105410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 flipH="1">
            <a:off x="900113" y="404813"/>
            <a:ext cx="7488237" cy="2443162"/>
          </a:xfrm>
        </p:spPr>
        <p:txBody>
          <a:bodyPr/>
          <a:lstStyle/>
          <a:p>
            <a:pPr eaLnBrk="1" hangingPunct="1"/>
            <a:r>
              <a:rPr lang="ru-RU" sz="2800" b="1" smtClean="0"/>
              <a:t>Одарённость - это врождённая способность человека к успешному освоению некоторой, достаточно сложной деятельности.</a:t>
            </a:r>
            <a:r>
              <a:rPr lang="ru-RU" smtClean="0"/>
              <a:t> </a:t>
            </a:r>
          </a:p>
        </p:txBody>
      </p:sp>
      <p:pic>
        <p:nvPicPr>
          <p:cNvPr id="14339" name="Picture 4" descr="14100752773pevica1"/>
          <p:cNvPicPr>
            <a:picLocks noChangeAspect="1" noChangeArrowheads="1"/>
          </p:cNvPicPr>
          <p:nvPr/>
        </p:nvPicPr>
        <p:blipFill>
          <a:blip r:embed="rId2" cstate="print"/>
          <a:srcRect t="14366" b="12488"/>
          <a:stretch>
            <a:fillRect/>
          </a:stretch>
        </p:blipFill>
        <p:spPr bwMode="auto">
          <a:xfrm>
            <a:off x="899592" y="2766218"/>
            <a:ext cx="7416824" cy="363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4294967295"/>
          </p:nvPr>
        </p:nvSpPr>
        <p:spPr>
          <a:xfrm>
            <a:off x="755650" y="549275"/>
            <a:ext cx="7891463" cy="4895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smtClean="0">
                <a:solidFill>
                  <a:schemeClr val="tx1"/>
                </a:solidFill>
              </a:rPr>
              <a:t>Музыкальная одаренность</a:t>
            </a:r>
            <a:r>
              <a:rPr lang="ru-RU" sz="2800" smtClean="0">
                <a:solidFill>
                  <a:schemeClr val="tx1"/>
                </a:solidFill>
              </a:rPr>
              <a:t> –  высшее проявление музыкальных способностей.</a:t>
            </a:r>
          </a:p>
          <a:p>
            <a:pPr>
              <a:buFont typeface="Wingdings" pitchFamily="2" charset="2"/>
              <a:buNone/>
            </a:pPr>
            <a:endParaRPr lang="ru-RU" sz="2800" u="sng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800" u="sng" smtClean="0">
                <a:solidFill>
                  <a:schemeClr val="tx1"/>
                </a:solidFill>
              </a:rPr>
              <a:t>Показатели музыкальной одаренности</a:t>
            </a:r>
            <a:r>
              <a:rPr lang="ru-RU" sz="280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  блестящий музыкальный слух, 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  феноменальная память, 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  пластичный и прекрасно скоординированный двигательный «аппарат», 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  невероятная обучаемость («схватывание на лету»)</a:t>
            </a:r>
            <a:r>
              <a:rPr lang="ru-RU" smtClean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endParaRPr lang="ru-RU" smtClean="0">
              <a:solidFill>
                <a:srgbClr val="A365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4294967295"/>
          </p:nvPr>
        </p:nvSpPr>
        <p:spPr>
          <a:xfrm>
            <a:off x="539750" y="476250"/>
            <a:ext cx="7905750" cy="1439863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A36520"/>
                </a:solidFill>
              </a:rPr>
              <a:t>Создадим среду для развития талантов и гениев</a:t>
            </a:r>
          </a:p>
        </p:txBody>
      </p:sp>
      <p:pic>
        <p:nvPicPr>
          <p:cNvPr id="16387" name="Picture 5" descr="bambino-2-3-anni-suona-tromba_600x398"/>
          <p:cNvPicPr>
            <a:picLocks noChangeAspect="1" noChangeArrowheads="1"/>
          </p:cNvPicPr>
          <p:nvPr/>
        </p:nvPicPr>
        <p:blipFill>
          <a:blip r:embed="rId2" cstate="print"/>
          <a:srcRect b="10277"/>
          <a:stretch>
            <a:fillRect/>
          </a:stretch>
        </p:blipFill>
        <p:spPr bwMode="auto">
          <a:xfrm>
            <a:off x="785787" y="2132856"/>
            <a:ext cx="2988892" cy="357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head-interactive-children-music"/>
          <p:cNvPicPr>
            <a:picLocks noChangeAspect="1" noChangeArrowheads="1"/>
          </p:cNvPicPr>
          <p:nvPr/>
        </p:nvPicPr>
        <p:blipFill>
          <a:blip r:embed="rId3" cstate="print"/>
          <a:srcRect b="27002"/>
          <a:stretch>
            <a:fillRect/>
          </a:stretch>
        </p:blipFill>
        <p:spPr bwMode="auto">
          <a:xfrm>
            <a:off x="4500562" y="2206159"/>
            <a:ext cx="35230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>
          <a:xfrm>
            <a:off x="688975" y="765175"/>
            <a:ext cx="7756525" cy="792163"/>
          </a:xfrm>
        </p:spPr>
        <p:txBody>
          <a:bodyPr/>
          <a:lstStyle/>
          <a:p>
            <a:pPr eaLnBrk="1" hangingPunct="1"/>
            <a:r>
              <a:rPr lang="ru-RU" sz="4000" b="1" smtClean="0"/>
              <a:t>Семья…</a:t>
            </a:r>
          </a:p>
        </p:txBody>
      </p:sp>
      <p:pic>
        <p:nvPicPr>
          <p:cNvPr id="17410" name="Picture 4" descr="1284225554_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76475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>
          <a:xfrm>
            <a:off x="684213" y="549275"/>
            <a:ext cx="7756525" cy="1054100"/>
          </a:xfrm>
        </p:spPr>
        <p:txBody>
          <a:bodyPr/>
          <a:lstStyle/>
          <a:p>
            <a:pPr eaLnBrk="1" hangingPunct="1"/>
            <a:r>
              <a:rPr lang="ru-RU" sz="4000" b="1" smtClean="0"/>
              <a:t>Наполним музыкой сердца…</a:t>
            </a:r>
          </a:p>
        </p:txBody>
      </p:sp>
      <p:pic>
        <p:nvPicPr>
          <p:cNvPr id="18434" name="Picture 6" descr="8f04b8628b2604a4a0ce7aba20ca8a1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2204864"/>
            <a:ext cx="8235283" cy="389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500570"/>
            <a:ext cx="2926249" cy="219468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5356108" y="354216"/>
            <a:ext cx="2991707" cy="1080120"/>
          </a:xfrm>
        </p:spPr>
        <p:txBody>
          <a:bodyPr/>
          <a:lstStyle/>
          <a:p>
            <a:pPr algn="l" eaLnBrk="1" hangingPunct="1">
              <a:tabLst>
                <a:tab pos="3851275" algn="l"/>
              </a:tabLst>
            </a:pPr>
            <a:r>
              <a:rPr lang="ru-RU" sz="2800" b="1" dirty="0" smtClean="0"/>
              <a:t>Общение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 музыкой</a:t>
            </a:r>
            <a:r>
              <a:rPr lang="ru-RU" sz="2000" b="1" dirty="0" smtClean="0"/>
              <a:t>…</a:t>
            </a:r>
            <a:endParaRPr lang="ru-RU" sz="28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28934"/>
            <a:ext cx="2748616" cy="36648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183" y="354216"/>
            <a:ext cx="4874865" cy="228601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rcRect t="14370"/>
          <a:stretch>
            <a:fillRect/>
          </a:stretch>
        </p:blipFill>
        <p:spPr>
          <a:xfrm>
            <a:off x="3707904" y="1547560"/>
            <a:ext cx="4639911" cy="297986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2987824" y="4761345"/>
            <a:ext cx="33123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tabLst>
                <a:tab pos="3851275" algn="l"/>
              </a:tabLst>
            </a:pPr>
            <a:r>
              <a:rPr lang="ru-RU" sz="2800" b="1" dirty="0" smtClean="0"/>
              <a:t>Цель музыки – </a:t>
            </a:r>
            <a:br>
              <a:rPr lang="ru-RU" sz="2800" b="1" dirty="0" smtClean="0"/>
            </a:br>
            <a:r>
              <a:rPr lang="ru-RU" sz="2800" b="1" dirty="0" smtClean="0"/>
              <a:t>трогать сердца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1"/>
          <p:cNvSpPr>
            <a:spLocks noGrp="1"/>
          </p:cNvSpPr>
          <p:nvPr>
            <p:ph idx="4294967295"/>
          </p:nvPr>
        </p:nvSpPr>
        <p:spPr>
          <a:xfrm>
            <a:off x="179388" y="3716338"/>
            <a:ext cx="3117850" cy="16859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z="3200" b="1" smtClean="0">
                <a:solidFill>
                  <a:srgbClr val="A36520"/>
                </a:solidFill>
              </a:rPr>
              <a:t>Яблоко от яблони???</a:t>
            </a:r>
          </a:p>
        </p:txBody>
      </p:sp>
      <p:pic>
        <p:nvPicPr>
          <p:cNvPr id="20483" name="Picture 9" descr="287616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924175"/>
            <a:ext cx="5545137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" descr="m1mxoqvaopgy_wd1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496887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1"/>
          <p:cNvSpPr>
            <a:spLocks noGrp="1"/>
          </p:cNvSpPr>
          <p:nvPr>
            <p:ph idx="4294967295"/>
          </p:nvPr>
        </p:nvSpPr>
        <p:spPr>
          <a:xfrm>
            <a:off x="4859338" y="404813"/>
            <a:ext cx="3944937" cy="110966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b="1" smtClean="0">
                <a:solidFill>
                  <a:srgbClr val="A36520"/>
                </a:solidFill>
              </a:rPr>
              <a:t>ТАЛАНТЫ И ГЕНИИ</a:t>
            </a:r>
          </a:p>
        </p:txBody>
      </p:sp>
      <p:pic>
        <p:nvPicPr>
          <p:cNvPr id="21507" name="Picture 5" descr="%D0%91%D0%B0%D1%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4249738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levtolct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2462" y="2129345"/>
            <a:ext cx="292258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post65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050" y="3429000"/>
            <a:ext cx="28194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473</TotalTime>
  <Words>116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Презентация PowerPoint</vt:lpstr>
      <vt:lpstr>Одарённость - это врождённая способность человека к успешному освоению некоторой, достаточно сложной деятельности. </vt:lpstr>
      <vt:lpstr>Презентация PowerPoint</vt:lpstr>
      <vt:lpstr>Презентация PowerPoint</vt:lpstr>
      <vt:lpstr>Семья…</vt:lpstr>
      <vt:lpstr>Наполним музыкой сердца…</vt:lpstr>
      <vt:lpstr>Общение  с музыкой…</vt:lpstr>
      <vt:lpstr>Презентация PowerPoint</vt:lpstr>
      <vt:lpstr>Презентация PowerPoint</vt:lpstr>
      <vt:lpstr>Презентация PowerPoint</vt:lpstr>
      <vt:lpstr>Презентация PowerPoint</vt:lpstr>
      <vt:lpstr>КТО Я?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родителей « Музыка в семье»</dc:title>
  <dc:creator>Даниил</dc:creator>
  <cp:lastModifiedBy>Aleftina</cp:lastModifiedBy>
  <cp:revision>35</cp:revision>
  <dcterms:created xsi:type="dcterms:W3CDTF">2013-06-22T02:53:08Z</dcterms:created>
  <dcterms:modified xsi:type="dcterms:W3CDTF">2020-12-06T13:23:11Z</dcterms:modified>
</cp:coreProperties>
</file>