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sldIdLst>
    <p:sldId id="256" r:id="rId2"/>
    <p:sldId id="260" r:id="rId3"/>
    <p:sldId id="262" r:id="rId4"/>
    <p:sldId id="261" r:id="rId5"/>
    <p:sldId id="258" r:id="rId6"/>
    <p:sldId id="259" r:id="rId7"/>
    <p:sldId id="266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EFD80-320A-46D7-A68E-BE394CB85D22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10A05-6B53-44FA-A274-E61CBBC8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623CF08-01C4-42AA-B1E8-6A03B76AAD1A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Слайд </a:t>
            </a:r>
            <a:fld id="{342200BF-7596-4966-BC07-EABD63F71BB0}" type="slidenum">
              <a:rPr lang="ru-RU" smtClean="0"/>
              <a:pPr/>
              <a:t>‹#›</a:t>
            </a:fld>
            <a:r>
              <a:rPr lang="ru-RU" dirty="0" smtClean="0"/>
              <a:t> из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68DB-8486-4CBB-82E7-A09ED7A3821B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DCC2-0010-4DAD-ABAA-B64F5CD09AB1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C96259-7BB5-430A-A891-AB8915C7E6E9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A7D055-FB09-4736-90AB-53D9B5DFAC61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2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DCF32D8-0D73-4F90-B882-A48C194FAB24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5949-EEDF-4726-92C4-6A5760716E15}" type="datetime1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6D70-05E9-4115-A8E1-390F39D3C3D0}" type="datetime1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6DD4-5660-4488-A3E0-CE9B67108410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EE3DB90-0CC4-46BF-942C-D46F4CCD43AC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D398-0BD2-4764-B362-A54E41B85B65}" type="datetime1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Слайд</a:t>
            </a:r>
            <a:fld id="{342200BF-7596-4966-BC07-EABD63F71BB0}" type="slidenum">
              <a:rPr lang="ru-RU" smtClean="0"/>
              <a:pPr/>
              <a:t>‹#›</a:t>
            </a:fld>
            <a:r>
              <a:rPr lang="ru-RU" smtClean="0"/>
              <a:t>из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FF02-F062-49FD-9E6F-DA0D18771D76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4072180" cy="3651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2411" y="635584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Слайд </a:t>
            </a:r>
            <a:fld id="{342200BF-7596-4966-BC07-EABD63F71BB0}" type="slidenum">
              <a:rPr lang="ru-RU" smtClean="0"/>
              <a:pPr/>
              <a:t>‹#›</a:t>
            </a:fld>
            <a:r>
              <a:rPr lang="ru-RU" dirty="0" smtClean="0"/>
              <a:t> из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242B6D9-DA1F-4766-9E13-6FCA6E3946E8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FD5F-A3BA-49DD-9D46-6CF5B7CE4736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7B1D6-A852-4267-B089-EC1F3CBE7068}" type="datetime1">
              <a:rPr lang="ru-RU" smtClean="0"/>
              <a:t>05.07.2023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4DF-7E61-4825-9D9A-CD6390394932}" type="datetime1">
              <a:rPr lang="ru-RU" smtClean="0"/>
              <a:t>05.07.2023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9CF-9AC6-4B8B-98F2-CE1F1F5DA8D3}" type="datetime1">
              <a:rPr lang="ru-RU" smtClean="0"/>
              <a:t>05.07.2023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940B-E7EA-4D79-B806-782DD0D06997}" type="datetime1">
              <a:rPr lang="ru-RU" smtClean="0"/>
              <a:t>05.07.2023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/>
          <a:lstStyle/>
          <a:p>
            <a:fld id="{342200BF-7596-4966-BC07-EABD63F71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6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3214D-A873-4C98-92E7-F8AD5A941F04}" type="datetime1">
              <a:rPr lang="ru-RU" smtClean="0"/>
              <a:t>05.07.2023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3839705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4943959" y="6355844"/>
            <a:ext cx="237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</a:t>
            </a:r>
            <a:fld id="{23477E40-408F-4A17-A84A-A07482A47607}" type="slidenum">
              <a:rPr lang="ru-RU" smtClean="0"/>
              <a:t>‹#›</a:t>
            </a:fld>
            <a:r>
              <a:rPr lang="ru-RU" dirty="0" smtClean="0"/>
              <a:t> из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324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26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11" Type="http://schemas.openxmlformats.org/officeDocument/2006/relationships/slide" Target="slide2.xml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polifunkcionalnoe-posobie-algoritmy.html" TargetMode="External"/><Relationship Id="rId2" Type="http://schemas.openxmlformats.org/officeDocument/2006/relationships/hyperlink" Target="https://infourok.ru/prezentaciya-uchitelya-defektologa-na-temu-algoritm-v-zhizni-rebyonkadoshkolnika-2537338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ligrenok.ru/plugins.php?tree_id=1&amp;lads_id=63&amp;li_action=lads_view" TargetMode="External"/><Relationship Id="rId4" Type="http://schemas.openxmlformats.org/officeDocument/2006/relationships/hyperlink" Target="https://nsportal.ru/detskii-sad/vospitatelnaya-rabota/2015/05/04/algoritmy-i-modeli-v-poznavatelno-issledovatelsko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Робототехника в детском саду:</a:t>
            </a:r>
            <a:br>
              <a:rPr lang="ru-RU" dirty="0" smtClean="0"/>
            </a:br>
            <a:r>
              <a:rPr lang="ru-RU" dirty="0" smtClean="0"/>
              <a:t>Алгоритмы для дошкольников</a:t>
            </a:r>
            <a:endParaRPr lang="ru-RU" dirty="0"/>
          </a:p>
        </p:txBody>
      </p:sp>
      <p:pic>
        <p:nvPicPr>
          <p:cNvPr id="4" name="Picture 3" descr="C:\Users\U4ilka\Desktop\мастер-класс по робототехнике\h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038" y="3546027"/>
            <a:ext cx="2150594" cy="299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119" y="495945"/>
            <a:ext cx="514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Что такое алгоритм?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6314" y="1208869"/>
            <a:ext cx="10060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 smtClean="0"/>
              <a:t>Алгоритм</a:t>
            </a:r>
            <a:r>
              <a:rPr lang="ru-RU" sz="3200" dirty="0" smtClean="0"/>
              <a:t> – это понятное и точное указание исполнителю совершить последовательность действий, направленных на достижение указанной цели.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200" b="1" dirty="0" smtClean="0"/>
              <a:t>Алгоритм</a:t>
            </a:r>
            <a:r>
              <a:rPr lang="ru-RU" sz="3200" dirty="0" smtClean="0"/>
              <a:t> – это задание, состоящее из команд, он всегда нацелен на исполнителя. Если правильно придумать команды и выполнить их одну за другой без ошибок, то можно решить поставленную задачу.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86431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848812" y="1797803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8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1078" y="197657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Тренажер: составь алгоритм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48345" y="765792"/>
            <a:ext cx="69894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ЧИСТИМ ЗУБКИ. </a:t>
            </a:r>
          </a:p>
          <a:p>
            <a:r>
              <a:rPr lang="ru-RU" sz="2400" dirty="0" smtClean="0"/>
              <a:t>Расположи действия в правильном порядке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127977" y="1886525"/>
            <a:ext cx="1883271" cy="18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20227" y="1863645"/>
            <a:ext cx="1883271" cy="18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12477" y="1817153"/>
            <a:ext cx="1883271" cy="18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53751" y="1846319"/>
            <a:ext cx="1883271" cy="18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195025" y="1846320"/>
            <a:ext cx="1883271" cy="18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217108" y="1846320"/>
            <a:ext cx="1883271" cy="1859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05912" y="2402239"/>
            <a:ext cx="52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1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98392" y="2400576"/>
            <a:ext cx="52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2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99565" y="2377698"/>
            <a:ext cx="52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3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2406" y="2360370"/>
            <a:ext cx="52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4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73189" y="2400576"/>
            <a:ext cx="52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5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895272" y="2331204"/>
            <a:ext cx="52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6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80" y="4394630"/>
            <a:ext cx="1767399" cy="1927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477" y="4473836"/>
            <a:ext cx="1716902" cy="1918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02" y="4473836"/>
            <a:ext cx="1758982" cy="1910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0" y="4436711"/>
            <a:ext cx="1725318" cy="1885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64" y="4356757"/>
            <a:ext cx="1792647" cy="1986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23" y="4377798"/>
            <a:ext cx="1758982" cy="1944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Управляющая кнопка: домой 23">
            <a:hlinkClick r:id="rId8" action="ppaction://hlinksldjump" highlightClick="1"/>
          </p:cNvPr>
          <p:cNvSpPr/>
          <p:nvPr/>
        </p:nvSpPr>
        <p:spPr>
          <a:xfrm>
            <a:off x="1078682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9598132" y="678552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-2.70833E-6 0.00023 C -0.00351 -0.00069 -0.03698 -0.00347 -0.047 -0.01041 C -0.05143 -0.01319 -0.05521 -0.01921 -0.05937 -0.02268 C -0.07005 -0.03217 -0.07604 -0.0324 -0.08567 -0.04537 C -0.08919 -0.05046 -0.09166 -0.05787 -0.09531 -0.06296 C -0.10143 -0.07222 -0.10807 -0.07986 -0.11458 -0.08819 C -0.11731 -0.0919 -0.12057 -0.09375 -0.12278 -0.09815 C -0.12734 -0.10648 -0.12981 -0.1118 -0.13515 -0.11828 C -0.13698 -0.12037 -0.13893 -0.12176 -0.14075 -0.12338 C -0.147 -0.14051 -0.13893 -0.12014 -0.15039 -0.14097 C -0.15963 -0.15764 -0.14622 -0.14028 -0.15729 -0.1537 C -0.16054 -0.16319 -0.16315 -0.1706 -0.16562 -0.18125 C -0.16823 -0.19305 -0.16836 -0.19722 -0.16966 -0.20879 C -0.17005 -0.21967 -0.17109 -0.23055 -0.17109 -0.24143 C -0.17109 -0.31435 -0.17409 -0.29537 -0.16823 -0.32685 C -0.16914 -0.3331 -0.16953 -0.34028 -0.17252 -0.34444 C -0.1737 -0.34629 -0.17513 -0.34629 -0.17656 -0.34699 C -0.17799 -0.34884 -0.17929 -0.35046 -0.18073 -0.35208 C -0.18515 -0.35625 -0.18502 -0.35231 -0.18906 -0.35949 C -0.18971 -0.36088 -0.18984 -0.36296 -0.19023 -0.36435 L -0.19023 -0.36412 L -0.19023 -0.36435 L -0.19023 -0.36412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4028 L -0.02175 -0.04005 C -0.02839 -0.04769 -0.03281 -0.05162 -0.03828 -0.06065 C -0.04232 -0.06736 -0.04557 -0.075 -0.04974 -0.08102 C -0.05196 -0.08403 -0.05391 -0.08727 -0.05612 -0.09005 C -0.05821 -0.09259 -0.06055 -0.09421 -0.0625 -0.09699 C -0.06485 -0.10023 -0.06667 -0.10463 -0.06888 -0.1081 C -0.07383 -0.11597 -0.07943 -0.12245 -0.08412 -0.13079 C -0.0888 -0.13912 -0.09245 -0.14954 -0.09805 -0.15556 C -0.10026 -0.15787 -0.10261 -0.15949 -0.10443 -0.1625 C -0.10768 -0.16713 -0.11003 -0.17384 -0.11341 -0.17824 C -0.11511 -0.18056 -0.1168 -0.18264 -0.11849 -0.18495 C -0.11979 -0.18704 -0.12084 -0.18981 -0.12227 -0.19167 C -0.12383 -0.19375 -0.12578 -0.19444 -0.12735 -0.1963 C -0.12878 -0.19815 -0.12969 -0.20116 -0.13112 -0.20301 C -0.13516 -0.20856 -0.13919 -0.21296 -0.14388 -0.21667 C -0.14597 -0.21829 -0.14805 -0.21968 -0.15026 -0.22106 C -0.16068 -0.23981 -0.1461 -0.21644 -0.16042 -0.23009 C -0.16328 -0.2331 -0.16537 -0.23819 -0.16797 -0.24144 C -0.17279 -0.24722 -0.18034 -0.2537 -0.18581 -0.25718 C -0.18867 -0.25903 -0.19167 -0.26134 -0.19466 -0.26181 C -0.20534 -0.26366 -0.21589 -0.26343 -0.22656 -0.26412 C -0.22943 -0.26481 -0.23242 -0.26551 -0.23542 -0.26644 C -0.23972 -0.26759 -0.24388 -0.26991 -0.24818 -0.27083 C -0.25196 -0.27153 -0.25573 -0.27222 -0.25951 -0.27315 C -0.26172 -0.27361 -0.2638 -0.27454 -0.26589 -0.27546 C -0.26719 -0.27593 -0.26836 -0.27708 -0.26979 -0.27755 C -0.27305 -0.2787 -0.27656 -0.27917 -0.27995 -0.27986 L -0.2888 -0.28218 C -0.29219 -0.28287 -0.29557 -0.28333 -0.29896 -0.28449 C -0.30222 -0.28542 -0.30482 -0.28704 -0.30794 -0.28889 L -0.3155 -0.29792 C -0.3168 -0.29954 -0.31836 -0.30023 -0.31927 -0.30255 C -0.32057 -0.30556 -0.32188 -0.30833 -0.32318 -0.31157 C -0.32487 -0.31597 -0.32656 -0.3206 -0.32826 -0.325 L -0.33073 -0.33194 C -0.33164 -0.33403 -0.33203 -0.33704 -0.33334 -0.33866 C -0.33776 -0.34398 -0.34154 -0.34699 -0.34479 -0.3544 C -0.35417 -0.37616 -0.34688 -0.36273 -0.35104 -0.37014 L -0.35104 -0.36991 L -0.35104 -0.37014 L -0.35104 -0.36991 " pathEditMode="relative" rAng="0" ptsTypes="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0.00046 C -0.01198 -0.03009 -0.01628 -0.04375 -0.03438 -0.07107 C -0.03881 -0.07778 -0.04284 -0.08519 -0.04766 -0.09097 C -0.05717 -0.10301 -0.06771 -0.11319 -0.07774 -0.12407 C -0.09349 -0.1419 -0.09519 -0.14676 -0.11198 -0.15949 C -0.12253 -0.16782 -0.14441 -0.18287 -0.15808 -0.19074 C -0.16237 -0.19306 -0.16706 -0.19468 -0.17123 -0.19722 C -0.17566 -0.20046 -0.17969 -0.20579 -0.18425 -0.20857 C -0.19323 -0.21389 -0.21472 -0.22222 -0.22513 -0.23056 C -0.23907 -0.24167 -0.22644 -0.24005 -0.2448 -0.24607 C -0.26407 -0.25278 -0.28672 -0.25139 -0.30534 -0.25278 C -0.32592 -0.2544 -0.33217 -0.25486 -0.35131 -0.25741 C -0.35443 -0.25857 -0.35743 -0.26065 -0.36055 -0.26157 C -0.36732 -0.26412 -0.37826 -0.26667 -0.38568 -0.26829 C -0.40404 -0.2787 -0.38112 -0.2669 -0.40521 -0.275 C -0.40808 -0.27569 -0.41055 -0.27847 -0.41316 -0.2794 C -0.41667 -0.28056 -0.42019 -0.28079 -0.4237 -0.28171 L -0.43568 -0.28843 C -0.43907 -0.29005 -0.4431 -0.29236 -0.44623 -0.29491 C -0.44753 -0.29607 -0.44857 -0.29815 -0.45 -0.29931 C -0.45326 -0.30208 -0.45717 -0.30394 -0.46055 -0.30625 C -0.46368 -0.30949 -0.4668 -0.31296 -0.4698 -0.31713 C -0.47357 -0.32269 -0.47448 -0.32569 -0.47761 -0.33264 C -0.47813 -0.33495 -0.47865 -0.33704 -0.47904 -0.33935 C -0.48034 -0.34769 -0.48034 -0.35694 -0.48425 -0.36389 C -0.48529 -0.36551 -0.48698 -0.36667 -0.48816 -0.36806 C -0.4892 -0.37361 -0.48972 -0.37708 -0.49219 -0.38148 C -0.49336 -0.38333 -0.49467 -0.38472 -0.4961 -0.38565 C -0.4974 -0.38681 -0.4987 -0.38727 -0.5 -0.38819 L -0.50378 -0.39213 L -0.50378 -0.39213 " pathEditMode="relative" rAng="0" ptsTypes="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3.33333E-6 0.00023 L 0.02253 -0.02894 C 0.03073 -0.03912 0.04297 -0.05532 0.05065 -0.06227 C 0.05573 -0.06667 0.06368 -0.07361 0.0681 -0.07917 C 0.07097 -0.08264 0.07331 -0.0875 0.07618 -0.09097 C 0.07917 -0.09445 0.08256 -0.09722 0.08555 -0.10046 C 0.08828 -0.1037 0.09089 -0.10695 0.09362 -0.10995 C 0.09662 -0.11343 0.1 -0.1162 0.103 -0.11945 C 0.10795 -0.125 0.11368 -0.12894 0.11784 -0.13634 C 0.12644 -0.15185 0.11953 -0.14097 0.12709 -0.15046 C 0.13073 -0.15509 0.13386 -0.16134 0.13776 -0.16505 C 0.13959 -0.16644 0.14141 -0.16782 0.1431 -0.16968 C 0.14453 -0.17107 0.14571 -0.17338 0.14714 -0.17454 C 0.14974 -0.17662 0.15404 -0.17778 0.15664 -0.17917 C 0.17175 -0.1882 0.15573 -0.18056 0.16862 -0.18657 C 0.16993 -0.18796 0.1711 -0.19028 0.17266 -0.1912 C 0.17748 -0.19445 0.19388 -0.1956 0.19545 -0.19607 C 0.20782 -0.19838 0.19909 -0.19745 0.20873 -0.2007 C 0.21407 -0.20232 0.21953 -0.2037 0.22487 -0.20556 C 0.22904 -0.20671 0.23451 -0.21019 0.23828 -0.21273 C 0.2405 -0.21412 0.24271 -0.21551 0.24493 -0.21736 C 0.24675 -0.21875 0.24857 -0.22083 0.25026 -0.22222 C 0.2517 -0.22315 0.253 -0.22361 0.2543 -0.22477 C 0.25664 -0.22616 0.25886 -0.22801 0.26094 -0.2294 C 0.2642 -0.23125 0.26732 -0.23218 0.27045 -0.23426 C 0.27878 -0.23958 0.27253 -0.2382 0.27982 -0.2412 C 0.28203 -0.24236 0.28438 -0.24282 0.28646 -0.24375 C 0.29011 -0.24514 0.29349 -0.24745 0.29727 -0.24838 C 0.29987 -0.24931 0.30261 -0.24977 0.30521 -0.25093 C 0.30651 -0.25139 0.30795 -0.25278 0.30925 -0.25324 C 0.31185 -0.25417 0.31459 -0.25463 0.31719 -0.25579 C 0.31862 -0.25648 0.3198 -0.25741 0.32136 -0.25787 C 0.32618 -0.25972 0.33425 -0.25995 0.33868 -0.26528 L 0.34675 -0.27477 C 0.34818 -0.27616 0.34922 -0.27847 0.35078 -0.2794 C 0.35209 -0.28009 0.35352 -0.28056 0.35482 -0.28195 C 0.35625 -0.2831 0.35756 -0.28472 0.35886 -0.28657 C 0.36029 -0.28866 0.3612 -0.29213 0.36276 -0.29398 C 0.36446 -0.29537 0.36641 -0.29537 0.3681 -0.29607 C 0.36953 -0.29769 0.37097 -0.29907 0.37227 -0.30093 C 0.37552 -0.30602 0.37605 -0.30972 0.38021 -0.31296 C 0.3819 -0.31412 0.38373 -0.31435 0.38555 -0.31551 L 0.39766 -0.32963 C 0.39896 -0.33125 0.40013 -0.3338 0.40157 -0.33449 C 0.40834 -0.3375 0.40534 -0.33565 0.41107 -0.33912 C 0.41237 -0.34074 0.41355 -0.34282 0.41511 -0.34398 C 0.41667 -0.34514 0.41862 -0.34537 0.42045 -0.3463 C 0.42631 -0.34931 0.42279 -0.34861 0.42969 -0.35116 C 0.43243 -0.35208 0.43503 -0.35255 0.43789 -0.35347 C 0.44141 -0.35671 0.44519 -0.35926 0.44857 -0.3632 C 0.44987 -0.36458 0.45118 -0.36644 0.45248 -0.36782 C 0.45573 -0.37037 0.46016 -0.37107 0.46315 -0.37269 C 0.46459 -0.37315 0.46602 -0.37431 0.46732 -0.37477 C 0.48151 -0.38218 0.46159 -0.3706 0.4806 -0.38218 L 0.48477 -0.38426 C 0.48698 -0.38357 0.49011 -0.38565 0.49128 -0.38218 C 0.49232 -0.37963 0.48881 -0.37847 0.48737 -0.37732 C 0.48373 -0.37407 0.48308 -0.37477 0.47943 -0.37477 L 0.47943 -0.37454 " pathEditMode="relative" rAng="0" ptsTypes="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0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1068 -0.380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L 1.875E-6 0.00023 C 0.00325 -0.00555 0.00664 -0.01088 0.00989 -0.01643 C 0.01601 -0.02708 0.02305 -0.04282 0.02995 -0.05139 C 0.03633 -0.05926 0.04935 -0.06921 0.05638 -0.07546 C 0.0832 -0.09977 0.04791 -0.0706 0.08763 -0.10231 C 0.09101 -0.10509 0.09427 -0.10833 0.09765 -0.11041 C 0.10065 -0.11203 0.10364 -0.11389 0.10638 -0.11574 C 0.11849 -0.12477 0.12617 -0.13287 0.13776 -0.13981 C 0.14114 -0.14213 0.1444 -0.14352 0.14778 -0.14537 C 0.14987 -0.14653 0.16745 -0.15671 0.17291 -0.16134 C 0.17461 -0.16296 0.17617 -0.16528 0.17799 -0.1669 C 0.18164 -0.17014 0.19049 -0.17546 0.19414 -0.17754 C 0.19752 -0.17963 0.20078 -0.18171 0.2043 -0.18287 C 0.20794 -0.18426 0.21172 -0.18472 0.21549 -0.18565 C 0.24258 -0.20023 0.20859 -0.18287 0.23568 -0.19352 C 0.26653 -0.20625 0.22682 -0.19328 0.25443 -0.20185 C 0.2569 -0.20347 0.25937 -0.20509 0.26198 -0.20694 C 0.26484 -0.20949 0.26771 -0.21273 0.2707 -0.21528 C 0.27591 -0.21921 0.29088 -0.22639 0.2944 -0.22847 L 0.30325 -0.23403 C 0.30664 -0.23588 0.31002 -0.23727 0.31328 -0.23935 C 0.31758 -0.24166 0.32161 -0.2449 0.32578 -0.24745 C 0.33489 -0.25254 0.34075 -0.25301 0.34974 -0.26065 C 0.35273 -0.26342 0.35534 -0.26875 0.35846 -0.27176 C 0.36328 -0.27592 0.36862 -0.27801 0.37344 -0.2824 C 0.37539 -0.28403 0.38086 -0.28912 0.38346 -0.29051 C 0.38568 -0.29143 0.38763 -0.2919 0.38971 -0.29305 C 0.39232 -0.29444 0.39479 -0.29676 0.39726 -0.29838 L 0.40482 -0.30393 L 0.40859 -0.30648 C 0.41028 -0.30903 0.41172 -0.3125 0.41367 -0.31458 C 0.41523 -0.3162 0.41693 -0.3162 0.41862 -0.31713 C 0.41992 -0.31782 0.42109 -0.31921 0.42239 -0.3199 C 0.42448 -0.32083 0.42656 -0.32129 0.42864 -0.32268 C 0.44505 -0.33333 0.425 -0.32361 0.44114 -0.33055 C 0.44245 -0.3324 0.44362 -0.33472 0.44492 -0.33611 C 0.44739 -0.33819 0.45026 -0.33819 0.45247 -0.3412 C 0.45729 -0.34838 0.45469 -0.3456 0.46002 -0.34953 C 0.46172 -0.35208 0.46328 -0.35486 0.46497 -0.35764 C 0.46614 -0.35949 0.46771 -0.36065 0.46875 -0.36273 C 0.46992 -0.36528 0.47044 -0.36828 0.47135 -0.37106 C 0.47161 -0.37176 0.47213 -0.37268 0.47265 -0.37338 L 0.47265 -0.37315 " pathEditMode="relative" rAng="0" ptsTypes="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0944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7152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7506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7141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19348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4602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67230" y="23798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35338" y="235850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66639" y="235430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1078" y="197657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Тренажер: составь алгоритм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0400" y="741696"/>
            <a:ext cx="9270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МОЕМ РУЧКИ.</a:t>
            </a:r>
          </a:p>
          <a:p>
            <a:r>
              <a:rPr lang="ru-RU" sz="3200" dirty="0"/>
              <a:t>Расположи действия в правильном порядке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45" y="4521610"/>
            <a:ext cx="1054935" cy="1087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5" y="4411085"/>
            <a:ext cx="1094006" cy="1074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600" y="4575311"/>
            <a:ext cx="1165638" cy="866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11" y="5567777"/>
            <a:ext cx="918183" cy="85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66" y="4491571"/>
            <a:ext cx="1217732" cy="85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18" y="5500917"/>
            <a:ext cx="1061447" cy="10549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06" y="4426451"/>
            <a:ext cx="957255" cy="918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74" y="5591895"/>
            <a:ext cx="1120054" cy="1015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94" y="5567778"/>
            <a:ext cx="1256804" cy="853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Управляющая кнопка: домой 14">
            <a:hlinkClick r:id="rId11" action="ppaction://hlinksldjump" highlightClick="1"/>
          </p:cNvPr>
          <p:cNvSpPr/>
          <p:nvPr/>
        </p:nvSpPr>
        <p:spPr>
          <a:xfrm>
            <a:off x="1078682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0803446" y="1604969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23 C -0.00104 -0.02801 -0.00065 -0.03773 -0.00378 -0.06227 L -0.00612 -0.08195 C -0.00664 -0.08935 -0.00677 -0.09699 -0.00729 -0.10486 C -0.00794 -0.11134 -0.00898 -0.11783 -0.00976 -0.12408 C -0.01016 -0.12755 -0.01068 -0.13079 -0.01094 -0.13426 C -0.0112 -0.13959 -0.0112 -0.14514 -0.01211 -0.15047 C -0.01341 -0.15764 -0.01693 -0.16991 -0.01693 -0.16968 L -0.02174 -0.20903 C -0.02213 -0.21227 -0.02226 -0.21597 -0.02292 -0.21898 L -0.02526 -0.22871 C -0.02695 -0.25185 -0.02591 -0.23982 -0.02904 -0.26435 C -0.0293 -0.26783 -0.02943 -0.27153 -0.03008 -0.27408 C -0.03281 -0.28542 -0.03138 -0.28125 -0.03359 -0.28704 L -0.03359 -0.28681 L -0.03359 -0.28704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23 L -3.75E-6 0.00024 C -0.00716 -0.00301 -0.01419 -0.00532 -0.02122 -0.00879 C -0.03099 -0.01365 -0.04049 -0.0199 -0.05013 -0.02546 C -0.05533 -0.0287 -0.06067 -0.0324 -0.06601 -0.03402 L -0.0832 -0.03958 C -0.08841 -0.04328 -0.09349 -0.04768 -0.09895 -0.05069 C -0.10442 -0.05416 -0.11041 -0.05532 -0.11601 -0.05949 C -0.12708 -0.06689 -0.13815 -0.075 -0.14895 -0.08449 C -0.1556 -0.09051 -0.17474 -0.10671 -0.18046 -0.11551 C -0.18802 -0.12708 -0.19492 -0.14051 -0.20156 -0.15463 C -0.20468 -0.16134 -0.20729 -0.16875 -0.21067 -0.17453 C -0.21393 -0.17986 -0.21783 -0.18379 -0.22135 -0.18865 C -0.22708 -0.19652 -0.2319 -0.20833 -0.23841 -0.21365 C -0.24205 -0.21643 -0.24557 -0.21898 -0.24895 -0.22222 C -0.25208 -0.22476 -0.25507 -0.22824 -0.2582 -0.23055 C -0.2625 -0.23379 -0.26692 -0.23634 -0.27135 -0.23888 C -0.36927 -0.22476 -0.3056 -0.25648 -0.33971 -0.21365 C -0.34349 -0.20902 -0.34752 -0.20509 -0.35169 -0.20231 C -0.3595 -0.19745 -0.37539 -0.1912 -0.37539 -0.19097 C -0.38724 -0.19236 -0.39908 -0.19213 -0.4108 -0.19398 C -0.41523 -0.1949 -0.42395 -0.19953 -0.42929 -0.20231 C -0.43112 -0.20439 -0.43268 -0.20671 -0.43463 -0.2081 C -0.44492 -0.21643 -0.45768 -0.20763 -0.46744 -0.20532 C -0.47304 -0.20416 -0.47916 -0.20277 -0.48463 -0.19976 C -0.49921 -0.19213 -0.475 -0.20324 -0.49375 -0.1912 C -0.49791 -0.18865 -0.5125 -0.18634 -0.51497 -0.18564 C -0.52057 -0.18078 -0.52565 -0.17569 -0.53203 -0.17453 L -0.54518 -0.17152 C -0.56731 -0.16203 -0.55872 -0.16481 -0.60312 -0.17152 C -0.61028 -0.17268 -0.61705 -0.17801 -0.62421 -0.17986 L -0.63333 -0.18287 C -0.63606 -0.18379 -0.63867 -0.18541 -0.64127 -0.18564 C -0.65794 -0.18703 -0.67461 -0.1875 -0.6914 -0.18865 C -0.6957 -0.18935 -0.70013 -0.19004 -0.70442 -0.1912 C -0.70638 -0.19166 -0.70794 -0.19351 -0.70963 -0.19398 C -0.71315 -0.19513 -0.71666 -0.19606 -0.72031 -0.19699 C -0.72161 -0.19768 -0.72291 -0.19884 -0.72421 -0.19976 C -0.72643 -0.20092 -0.72851 -0.20162 -0.73086 -0.20231 C -0.73268 -0.20324 -0.73437 -0.20439 -0.73606 -0.20532 C -0.73737 -0.20717 -0.73854 -0.20995 -0.73997 -0.21111 C -0.74218 -0.2125 -0.74453 -0.2125 -0.74661 -0.21365 C -0.74804 -0.21458 -0.74921 -0.21574 -0.75052 -0.21643 C -0.75195 -0.21944 -0.75351 -0.22176 -0.75442 -0.22476 C -0.75533 -0.22731 -0.75533 -0.23078 -0.75586 -0.23356 C -0.75651 -0.23634 -0.75755 -0.23888 -0.75846 -0.24189 C -0.75937 -0.24745 -0.76067 -0.25277 -0.76106 -0.25879 C -0.76145 -0.26435 -0.76158 -0.2699 -0.76237 -0.27546 C -0.76302 -0.2787 -0.76406 -0.28125 -0.76497 -0.28379 C -0.76497 -0.28356 -0.76914 -0.29282 -0.77018 -0.2949 L -0.77018 -0.29467 " pathEditMode="relative" rAng="0" ptsTypes="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6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4 C -0.02526 -0.02013 -0.01055 -0.00902 -0.04453 -0.0324 C -0.04935 -0.03564 -0.0543 -0.03842 -0.05898 -0.04213 C -0.08398 -0.06365 -0.06667 -0.04976 -0.10352 -0.0743 C -0.10833 -0.07777 -0.11289 -0.08171 -0.11784 -0.08426 C -0.12747 -0.08935 -0.13724 -0.09351 -0.14661 -0.0993 C -0.15182 -0.10254 -0.15703 -0.10694 -0.16237 -0.10926 C -0.17227 -0.11342 -0.18242 -0.11574 -0.19245 -0.11898 L -0.20677 -0.12407 C -0.21159 -0.12569 -0.21667 -0.12638 -0.22122 -0.12893 C -0.24714 -0.14351 -0.22253 -0.13009 -0.24479 -0.14143 C -0.24779 -0.14282 -0.25091 -0.1449 -0.25404 -0.14652 C -0.26081 -0.14976 -0.26784 -0.15416 -0.27487 -0.15625 C -0.29583 -0.1618 -0.28711 -0.15926 -0.30104 -0.16365 L -0.32331 -0.18842 C -0.32773 -0.19328 -0.33229 -0.19745 -0.33646 -0.20324 C -0.34479 -0.21527 -0.34935 -0.22222 -0.35859 -0.23287 C -0.36237 -0.2375 -0.36667 -0.24051 -0.37031 -0.24537 C -0.39036 -0.27245 -0.38034 -0.26157 -0.39258 -0.28263 C -0.39466 -0.28588 -0.397 -0.28912 -0.39909 -0.29236 C -0.40052 -0.29652 -0.40143 -0.30115 -0.40312 -0.30463 C -0.40443 -0.30787 -0.40677 -0.30949 -0.40833 -0.31226 C -0.41146 -0.31759 -0.41393 -0.32453 -0.41745 -0.32939 C -0.41927 -0.33194 -0.42109 -0.33402 -0.42266 -0.3368 C -0.42982 -0.35046 -0.42305 -0.34444 -0.4306 -0.3493 C -0.43229 -0.35254 -0.43385 -0.35625 -0.43581 -0.35902 C -0.43789 -0.36226 -0.44036 -0.36342 -0.44232 -0.36643 C -0.44401 -0.36921 -0.44466 -0.37361 -0.44622 -0.37662 C -0.4474 -0.3787 -0.44883 -0.37963 -0.45013 -0.38148 C -0.45404 -0.3868 -0.45612 -0.39074 -0.46068 -0.39375 C -0.46276 -0.39513 -0.4651 -0.39537 -0.46719 -0.39629 C -0.47214 -0.40254 -0.47174 -0.40301 -0.47904 -0.40625 C -0.49115 -0.41157 -0.4845 -0.40601 -0.49466 -0.41111 C -0.4974 -0.41273 -0.49987 -0.41412 -0.5026 -0.4162 C -0.51862 -0.42824 -0.49909 -0.41574 -0.51172 -0.42361 C -0.51302 -0.42615 -0.51419 -0.4287 -0.51562 -0.43078 C -0.51706 -0.43333 -0.52552 -0.44282 -0.52604 -0.44328 C -0.52773 -0.4449 -0.52969 -0.44467 -0.53125 -0.44583 C -0.53307 -0.44699 -0.53477 -0.4493 -0.53646 -0.45069 C -0.53906 -0.45277 -0.54167 -0.45439 -0.5444 -0.45578 C -0.55052 -0.45879 -0.54805 -0.45671 -0.55208 -0.46041 L -0.55208 -0.46018 " pathEditMode="relative" rAng="0" ptsTypes="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L -4.16667E-6 0.00023 C -0.03242 -0.00116 -0.06471 0.00023 -0.09687 -0.00255 C -0.10208 -0.00301 -0.10703 -0.00787 -0.11224 -0.00972 C -0.11419 -0.01042 -0.14401 -0.01875 -0.15299 -0.02361 C -0.15625 -0.02546 -0.15924 -0.0287 -0.16276 -0.03056 C -0.17434 -0.03727 -0.1789 -0.0338 -0.19075 -0.04699 C -0.2138 -0.07245 -0.172 -0.02662 -0.20065 -0.05625 C -0.20247 -0.0581 -0.20416 -0.06111 -0.20625 -0.06319 C -0.20755 -0.06482 -0.20898 -0.06644 -0.21041 -0.06806 C -0.21276 -0.07083 -0.21497 -0.07454 -0.21744 -0.07732 C -0.21953 -0.07986 -0.222 -0.08194 -0.22434 -0.08426 C -0.22526 -0.08657 -0.22604 -0.08935 -0.22721 -0.0912 C -0.22877 -0.09398 -0.23138 -0.09537 -0.23281 -0.09838 C -0.23372 -0.10023 -0.23333 -0.10324 -0.23424 -0.10532 C -0.23515 -0.10787 -0.23724 -0.10972 -0.23841 -0.11227 C -0.24036 -0.1169 -0.24166 -0.12222 -0.24401 -0.12639 L -0.25377 -0.14259 C -0.2552 -0.14491 -0.25703 -0.14699 -0.25807 -0.14954 C -0.26458 -0.16806 -0.26054 -0.15764 -0.2707 -0.17986 L -0.2707 -0.17963 C -0.27148 -0.18218 -0.27213 -0.18519 -0.27343 -0.18704 C -0.27447 -0.18843 -0.2763 -0.18843 -0.2776 -0.18912 C -0.2832 -0.20764 -0.27734 -0.19005 -0.28463 -0.2081 C -0.28619 -0.21181 -0.28711 -0.2162 -0.28893 -0.21968 C -0.29127 -0.22477 -0.29505 -0.22824 -0.29726 -0.2338 C -0.30104 -0.24329 -0.3052 -0.25394 -0.30989 -0.26157 C -0.31132 -0.26412 -0.31263 -0.26667 -0.31406 -0.26852 C -0.31523 -0.2706 -0.31692 -0.27199 -0.31836 -0.27338 C -0.31914 -0.27569 -0.31966 -0.27894 -0.32109 -0.28032 C -0.32356 -0.28287 -0.32669 -0.28333 -0.32955 -0.28519 C -0.33086 -0.28588 -0.33242 -0.28611 -0.33372 -0.2875 L -0.33789 -0.29213 C -0.34101 -0.29977 -0.33893 -0.29884 -0.34192 -0.29884 L -0.34192 -0.29861 " pathEditMode="relative" rAng="0" ptsTypes="AAAA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4.81481E-6 L 0.00078 0.00046 C 0.01771 -0.10625 -0.00403 0.02129 0.01862 -0.08681 C 0.02318 -0.10857 0.02618 -0.13172 0.03073 -0.15325 C 0.03386 -0.16852 0.03855 -0.18149 0.0418 -0.19676 C 0.04323 -0.20394 0.04336 -0.21274 0.0448 -0.21968 C 0.04532 -0.22315 0.04701 -0.22454 0.04766 -0.22755 C 0.05065 -0.23982 0.053 -0.25301 0.05573 -0.26575 C 0.05599 -0.26991 0.05612 -0.27454 0.05677 -0.27871 C 0.06485 -0.33264 0.05703 -0.27362 0.06368 -0.31181 C 0.06563 -0.32269 0.06875 -0.34514 0.06875 -0.34491 C 0.06901 -0.35348 0.06914 -0.36204 0.0698 -0.37061 C 0.07019 -0.37593 0.07136 -0.38079 0.07175 -0.38588 C 0.0724 -0.39283 0.0724 -0.39954 0.07279 -0.40625 C 0.07305 -0.41158 0.07331 -0.41667 0.07383 -0.42176 C 0.07396 -0.42431 0.07461 -0.42686 0.07487 -0.4294 C 0.075 -0.43426 0.07487 -0.43959 0.07487 -0.44445 L 0.07487 -0.44422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3 L 4.375E-6 0.00023 C 0.00208 -0.0088 0.00338 -0.01759 0.00677 -0.02546 C 0.00807 -0.0294 0.01145 -0.03125 0.01354 -0.03472 C 0.0151 -0.03773 0.01653 -0.04121 0.01796 -0.04421 C 0.02031 -0.04838 0.02265 -0.05232 0.025 -0.05648 C 0.02643 -0.05972 0.02799 -0.06296 0.02942 -0.06621 C 0.03177 -0.0713 0.03359 -0.07685 0.03619 -0.08148 C 0.03828 -0.08519 0.04088 -0.08796 0.04322 -0.09121 C 0.04856 -0.12107 0.04322 -0.08796 0.04765 -0.14769 C 0.04817 -0.15278 0.04934 -0.15787 0.05 -0.16296 C 0.0526 -0.18241 0.05299 -0.19213 0.05677 -0.2132 C 0.05911 -0.22639 0.05937 -0.22662 0.06145 -0.24121 C 0.06224 -0.24746 0.06263 -0.25394 0.06354 -0.25996 C 0.06432 -0.26412 0.06497 -0.26829 0.06588 -0.27246 C 0.07083 -0.29468 0.07044 -0.28449 0.07044 -0.29421 L 0.07044 -0.29398 " pathEditMode="relative" rAng="0" ptsTypes="AAAAAAAAAAAA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1.66667E-6 0.00023 C 0.0125 -0.0081 0.02474 -0.01875 0.03776 -0.02338 C 0.07357 -0.0368 0.10963 -0.04676 0.14583 -0.05463 C 0.18151 -0.06204 0.20234 -0.06528 0.23724 -0.07754 C 0.24206 -0.0794 0.24674 -0.0831 0.25143 -0.08565 C 0.26406 -0.09166 0.27682 -0.09676 0.28932 -0.10347 C 0.30026 -0.10972 0.29752 -0.11273 0.30755 -0.1243 C 0.32825 -0.14791 0.34909 -0.17153 0.37005 -0.19398 C 0.39453 -0.21991 0.42357 -0.24236 0.44583 -0.27662 C 0.45351 -0.28866 0.46224 -0.29907 0.46914 -0.31273 C 0.47278 -0.31967 0.47643 -0.32616 0.47969 -0.33356 C 0.48854 -0.35393 0.48411 -0.34722 0.49127 -0.35671 C 0.49336 -0.36643 0.49414 -0.37106 0.49661 -0.38009 C 0.49961 -0.39028 0.50286 -0.40046 0.50573 -0.41088 C 0.50664 -0.41458 0.50885 -0.42639 0.50963 -0.43171 C 0.51055 -0.43773 0.5112 -0.44375 0.51224 -0.44977 C 0.51289 -0.45324 0.51406 -0.45671 0.51484 -0.46018 C 0.51523 -0.46366 0.51562 -0.46713 0.51614 -0.4706 C 0.51693 -0.47546 0.51888 -0.49143 0.51888 -0.48588 L 0.51888 -0.47546 L 0.51888 -0.47291 L 0.51888 -0.47268 " pathEditMode="relative" rAng="0" ptsTypes="AAAAAAA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0.00024 C 0.00664 -0.02476 0.01224 -0.05023 0.02018 -0.07361 C 0.14062 -0.43379 0.06406 -0.41458 0.16067 -0.42754 C 0.16211 -0.43125 0.16731 -0.44676 0.17096 -0.45046 C 0.17448 -0.4537 0.17851 -0.45648 0.18255 -0.45787 C 0.18489 -0.45902 0.18724 -0.45787 0.18984 -0.45787 L 0.18984 -0.45763 " pathEditMode="relative" rAng="0" ptsTypes="AAAAAA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1551 L 2.91667E-6 -0.01505 C 0.04974 -0.00834 0.10781 -0.00116 0.15468 0.01296 C 0.17018 0.01782 0.18489 0.02986 0.20013 0.03865 C 0.24622 0.01851 0.24336 0.02129 0.30547 -0.01829 C 0.32005 -0.02778 0.33372 -0.0419 0.3483 -0.05 C 0.37526 -0.06528 0.4026 -0.07524 0.42968 -0.08774 L 0.43633 -0.09098 C 0.47409 -0.14306 0.43216 -0.0882 0.46718 -0.1257 C 0.47226 -0.13125 0.47669 -0.13912 0.48177 -0.14468 C 0.49765 -0.16227 0.51367 -0.17894 0.52981 -0.19514 C 0.5345 -0.2 0.53958 -0.20324 0.54453 -0.20764 C 0.54987 -0.21297 0.55521 -0.21852 0.56054 -0.22362 C 0.56172 -0.22477 0.56328 -0.22547 0.56445 -0.22686 C 0.56679 -0.22871 0.56901 -0.23102 0.57122 -0.23287 C 0.57252 -0.23426 0.57396 -0.23449 0.57513 -0.23612 C 0.57747 -0.23912 0.57968 -0.2426 0.5819 -0.24561 C 0.58789 -0.2669 0.58034 -0.24144 0.59114 -0.27084 C 0.59231 -0.27362 0.59258 -0.27824 0.59388 -0.28056 C 0.59544 -0.28264 0.59739 -0.28241 0.59922 -0.2838 C 0.60065 -0.28565 0.60182 -0.2882 0.60325 -0.28982 C 0.60455 -0.29144 0.60625 -0.29074 0.60729 -0.29306 C 0.60859 -0.29537 0.60885 -0.29977 0.60989 -0.30255 C 0.61093 -0.3051 0.61276 -0.30602 0.6138 -0.3088 C 0.61549 -0.3125 0.61653 -0.31737 0.61797 -0.32153 C 0.61836 -0.32246 0.61875 -0.32338 0.6194 -0.32431 L 0.6194 -0.32408 " pathEditMode="relative" rAng="0" ptsTypes="AAAAAAAAAAAAAAAAAAAA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078" y="197657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Тренажер: составь алгоритм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6041" y="681599"/>
            <a:ext cx="9270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ОДЕНЕМСЯ НА ПРОГУЛКУ.</a:t>
            </a:r>
          </a:p>
          <a:p>
            <a:r>
              <a:rPr lang="ru-RU" sz="3200" dirty="0"/>
              <a:t>Расположи действия в правильном порядке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7" y="1765732"/>
            <a:ext cx="972542" cy="16632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15" y="1765732"/>
            <a:ext cx="1110725" cy="166326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388705" y="1837332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65360" y="1876695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99055" y="1894638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07051" y="1876695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73533" y="1837332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81529" y="1876695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389525" y="1837332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556007" y="1878661"/>
            <a:ext cx="878316" cy="1441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48" y="4921692"/>
            <a:ext cx="1158688" cy="154948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59" y="4921692"/>
            <a:ext cx="1151831" cy="1576912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15" y="3720087"/>
            <a:ext cx="1165544" cy="15632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19" y="3659559"/>
            <a:ext cx="1151832" cy="150835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5" y="4842349"/>
            <a:ext cx="1151831" cy="1528919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13" y="5052397"/>
            <a:ext cx="1144975" cy="15220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92" y="3802656"/>
            <a:ext cx="1138946" cy="1480631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63" y="3698922"/>
            <a:ext cx="1131263" cy="1522063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4" name="Управляющая кнопка: домой 23">
            <a:hlinkClick r:id="rId12" action="ppaction://hlinksldjump" highlightClick="1"/>
          </p:cNvPr>
          <p:cNvSpPr/>
          <p:nvPr/>
        </p:nvSpPr>
        <p:spPr>
          <a:xfrm>
            <a:off x="1078682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9522466" y="693261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2.08333E-6 -7.40741E-7 C -0.0043 -0.00162 -0.00846 -0.00348 -0.01276 -0.00463 C -0.01615 -0.00556 -0.01966 -0.00556 -0.02292 -0.00695 C -0.02721 -0.00857 -0.03138 -0.01158 -0.03568 -0.01366 C -0.03945 -0.01551 -0.04323 -0.01667 -0.04714 -0.01829 C -0.0513 -0.01968 -0.0556 -0.0213 -0.05977 -0.02269 C -0.06484 -0.02431 -0.07005 -0.02524 -0.075 -0.02732 C -0.08451 -0.03125 -0.09349 -0.0375 -0.10299 -0.04074 C -0.11198 -0.04375 -0.12109 -0.04514 -0.12969 -0.04977 C -0.13307 -0.05162 -0.15026 -0.06065 -0.15391 -0.06343 C -0.18372 -0.08704 -0.1474 -0.06412 -0.17682 -0.08149 C -0.1819 -0.0875 -0.18724 -0.09283 -0.19206 -0.09954 C -0.19583 -0.10486 -0.19909 -0.11158 -0.20352 -0.11528 C -0.20599 -0.1176 -0.20859 -0.11945 -0.21107 -0.12223 C -0.21992 -0.13149 -0.21276 -0.1257 -0.21992 -0.13565 C -0.2224 -0.13912 -0.22513 -0.14167 -0.2276 -0.14468 C -0.23464 -0.15348 -0.23021 -0.15 -0.23646 -0.15371 C -0.23802 -0.15556 -0.24466 -0.1632 -0.24544 -0.16505 C -0.25404 -0.18658 -0.26497 -0.21991 -0.26823 -0.24653 C -0.26914 -0.25324 -0.27005 -0.25996 -0.27083 -0.26667 C -0.27122 -0.27061 -0.27161 -0.27431 -0.27214 -0.27801 C -0.27253 -0.28102 -0.27305 -0.28403 -0.27331 -0.28704 C -0.27383 -0.29074 -0.27422 -0.29468 -0.27461 -0.29838 C -0.275 -0.30139 -0.27565 -0.3044 -0.27591 -0.30741 C -0.27643 -0.31274 -0.27643 -0.31806 -0.27721 -0.32315 C -0.27773 -0.32662 -0.27891 -0.3294 -0.27969 -0.33241 C -0.28021 -0.33542 -0.28021 -0.33866 -0.28099 -0.34144 C -0.28581 -0.35857 -0.28464 -0.35047 -0.28984 -0.36158 C -0.29089 -0.36366 -0.29115 -0.3669 -0.29245 -0.36852 C -0.29427 -0.37084 -0.29661 -0.37153 -0.29883 -0.37292 C -0.3 -0.37524 -0.30104 -0.37801 -0.3026 -0.37986 C -0.30456 -0.38195 -0.30677 -0.38287 -0.30898 -0.38426 C -0.31471 -0.3882 -0.31159 -0.38542 -0.31914 -0.38889 C -0.32044 -0.38936 -0.32161 -0.39051 -0.32292 -0.39098 C -0.32461 -0.3919 -0.3263 -0.39236 -0.32799 -0.39329 C -0.3293 -0.39399 -0.33047 -0.39537 -0.3319 -0.39561 C -0.34023 -0.39699 -0.34883 -0.39699 -0.35729 -0.39792 C -0.35755 -0.39792 -0.36536 -0.40116 -0.36615 -0.40232 C -0.36732 -0.40394 -0.36784 -0.40695 -0.36875 -0.40903 C -0.37005 -0.41621 -0.37174 -0.42431 -0.37253 -0.43172 C -0.37305 -0.43704 -0.37331 -0.44236 -0.37383 -0.44746 C -0.37422 -0.45209 -0.37461 -0.45649 -0.375 -0.46111 C -0.37461 -0.46343 -0.37474 -0.46968 -0.37383 -0.46783 C -0.37188 -0.46459 -0.37122 -0.4544 -0.37122 -0.4544 L -0.37122 -0.4544 " pathEditMode="relative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0023 C -0.02473 -0.00787 -0.00325 -0.00046 -0.02786 -0.01088 C -0.03151 -0.01273 -0.03541 -0.01365 -0.03919 -0.01528 C -0.04374 -0.01736 -0.0483 -0.0199 -0.05312 -0.02176 C -0.05794 -0.02361 -0.06315 -0.02407 -0.06822 -0.02615 C -0.07408 -0.02824 -0.07982 -0.03194 -0.08568 -0.03472 C -0.09687 -0.03935 -0.10795 -0.0412 -0.11849 -0.04745 L -0.14362 -0.06273 C -0.14792 -0.06481 -0.15248 -0.06574 -0.15625 -0.06898 C -0.15886 -0.07129 -0.1612 -0.07361 -0.16394 -0.07546 C -0.16758 -0.07801 -0.17527 -0.08194 -0.17527 -0.08171 C -0.17696 -0.08495 -0.18021 -0.0912 -0.18269 -0.09259 C -0.18516 -0.09421 -0.18777 -0.09375 -0.19037 -0.0949 C -0.19297 -0.09606 -0.19532 -0.09861 -0.19779 -0.0993 C -0.21928 -0.10324 -0.20157 -0.10046 -0.23438 -0.10347 L -0.25326 -0.10555 C -0.26316 -0.1081 -0.26172 -0.10625 -0.27097 -0.11435 C -0.27422 -0.1169 -0.27865 -0.12291 -0.28217 -0.125 C -0.28425 -0.12615 -0.28646 -0.12615 -0.28855 -0.12708 C -0.29232 -0.1287 -0.29389 -0.13055 -0.2974 -0.13356 C -0.29857 -0.13657 -0.29961 -0.13981 -0.30118 -0.14236 C -0.30339 -0.1456 -0.30691 -0.14676 -0.30873 -0.15092 C -0.31355 -0.16203 -0.31055 -0.15787 -0.31758 -0.16365 C -0.3237 -0.17963 -0.31576 -0.16018 -0.32383 -0.17662 C -0.32474 -0.1787 -0.3254 -0.18102 -0.32631 -0.1831 C -0.32748 -0.18541 -0.32891 -0.18727 -0.33008 -0.18958 C -0.33152 -0.19236 -0.33243 -0.1956 -0.33399 -0.19815 C -0.33503 -0.2 -0.33646 -0.20115 -0.33764 -0.20231 C -0.33894 -0.20532 -0.33985 -0.20879 -0.34141 -0.21111 C -0.34245 -0.2125 -0.34428 -0.21157 -0.34532 -0.21319 C -0.34688 -0.21551 -0.34753 -0.21944 -0.34909 -0.22176 C -0.35014 -0.22361 -0.35144 -0.22477 -0.35274 -0.22615 C -0.35313 -0.22916 -0.35326 -0.23217 -0.35404 -0.23472 C -0.35534 -0.23935 -0.35808 -0.24282 -0.35912 -0.24768 C -0.36094 -0.25717 -0.36264 -0.2662 -0.36537 -0.27569 C -0.36615 -0.27847 -0.36719 -0.28125 -0.36784 -0.28426 C -0.37006 -0.29282 -0.36823 -0.29213 -0.37292 -0.30139 C -0.37487 -0.30532 -0.37787 -0.30648 -0.38047 -0.30764 C -0.38295 -0.30648 -0.38777 -0.30787 -0.38803 -0.30347 C -0.38881 -0.29236 -0.38724 -0.28356 -0.39193 -0.27569 C -0.39219 -0.27523 -0.39271 -0.27569 -0.39297 -0.27569 L -0.39297 -0.27546 " pathEditMode="relative" rAng="0" ptsTypes="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3.7037E-7 C -0.01224 -0.02639 -0.0431 -0.09468 -0.0573 -0.11991 C -0.07631 -0.15371 -0.09375 -0.19074 -0.11446 -0.22153 C -0.14154 -0.26204 -0.1681 -0.30648 -0.19961 -0.33681 C -0.20977 -0.34653 -0.22032 -0.35787 -0.23139 -0.36389 C -0.23724 -0.36713 -0.24323 -0.36852 -0.24922 -0.3706 C -0.26407 -0.3757 -0.26394 -0.375 -0.27839 -0.37732 C -0.28139 -0.38125 -0.28451 -0.38472 -0.28737 -0.38866 C -0.29714 -0.40208 -0.29193 -0.39746 -0.30131 -0.40671 C -0.303 -0.40833 -0.30456 -0.41065 -0.30639 -0.41134 C -0.31016 -0.41296 -0.31407 -0.41273 -0.31784 -0.41366 C -0.31993 -0.41505 -0.32201 -0.41713 -0.32422 -0.41806 C -0.3293 -0.4206 -0.34219 -0.42199 -0.34584 -0.42269 L -0.35847 -0.42708 C -0.36107 -0.42801 -0.36368 -0.42847 -0.36615 -0.4294 C -0.37019 -0.43079 -0.37136 -0.43171 -0.375 -0.4338 C -0.37631 -0.43542 -0.37774 -0.43658 -0.37891 -0.43843 C -0.38412 -0.4463 -0.38047 -0.44514 -0.38516 -0.44514 L -0.38516 -0.44514 " pathEditMode="relative" ptsTypes="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5E-6 -7.40741E-7 L -5.625E-6 -7.40741E-7 C 0.02239 -0.02847 -0.00444 0.00463 0.0177 -0.02037 C 0.01952 -0.02245 0.02082 -0.0257 0.02278 -0.02732 C 0.02473 -0.0287 0.02707 -0.0287 0.02916 -0.0294 C 0.03957 -0.04792 0.02291 -0.01945 0.04569 -0.04977 C 0.0526 -0.05903 0.04882 -0.05509 0.05715 -0.06111 C 0.06184 -0.06945 0.06041 -0.06736 0.06601 -0.07477 C 0.06731 -0.07616 0.06874 -0.07732 0.06991 -0.07917 C 0.08124 -0.09653 0.06809 -0.0838 0.08892 -0.10857 C 0.09153 -0.11157 0.09426 -0.11412 0.09661 -0.11759 C 0.09895 -0.12107 0.10064 -0.12546 0.10299 -0.12894 C 0.10911 -0.13843 0.11457 -0.14537 0.12069 -0.1537 C 0.12239 -0.15602 0.12408 -0.15833 0.12577 -0.16065 C 0.12707 -0.16204 0.12838 -0.16343 0.12968 -0.16505 C 0.13398 -0.17083 0.13788 -0.17778 0.14231 -0.1831 C 0.14361 -0.18472 0.14504 -0.18588 0.14622 -0.18773 C 0.14752 -0.18958 0.14856 -0.19259 0.14999 -0.19445 C 0.15494 -0.2007 0.1565 -0.19884 0.16275 -0.20116 C 0.16405 -0.20162 0.16523 -0.20278 0.16653 -0.20347 C 0.16783 -0.20486 0.169 -0.20671 0.1703 -0.20787 C 0.17148 -0.20903 0.17317 -0.2088 0.17421 -0.21019 C 0.17538 -0.21204 0.17551 -0.21528 0.17668 -0.21713 C 0.17981 -0.22199 0.18541 -0.22732 0.18944 -0.23056 C 0.19153 -0.23218 0.19374 -0.2331 0.19582 -0.23519 C 0.20728 -0.24653 0.19543 -0.23866 0.20468 -0.24421 C 0.20637 -0.2463 0.20793 -0.24907 0.20976 -0.25093 C 0.21093 -0.25208 0.21249 -0.25162 0.21353 -0.25324 C 0.21484 -0.25486 0.21484 -0.25857 0.21614 -0.25995 C 0.21835 -0.2625 0.22382 -0.26435 0.22382 -0.26435 L 0.22382 -0.26435 " pathEditMode="relative" ptsTypes="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5.92593E-6 L -7.08333E-6 5.92593E-6 L 0.01262 -0.00694 C 0.02109 -0.01157 0.02174 -0.01319 0.03176 -0.01597 C 0.03632 -0.01712 0.04101 -0.01736 0.0457 -0.01828 C 0.05077 -0.02129 0.05572 -0.02499 0.06093 -0.02731 C 0.06679 -0.02962 0.07278 -0.02986 0.07877 -0.03171 C 0.08515 -0.03379 0.09153 -0.03611 0.09778 -0.03865 C 0.11249 -0.04444 0.12538 -0.05092 0.13971 -0.05879 C 0.14491 -0.0618 0.14986 -0.06527 0.15507 -0.06805 C 0.15963 -0.07037 0.16432 -0.07245 0.169 -0.07476 C 0.1733 -0.07685 0.17747 -0.07916 0.18176 -0.08148 C 0.19921 -0.10023 0.17643 -0.07523 0.19439 -0.09722 C 0.19778 -0.10138 0.2013 -0.10462 0.20455 -0.10856 C 0.20885 -0.11365 0.21288 -0.1199 0.21731 -0.12453 C 0.22174 -0.12893 0.22682 -0.13148 0.23124 -0.13587 C 0.23528 -0.13958 0.2388 -0.14537 0.2427 -0.1493 C 0.24635 -0.153 0.25038 -0.15532 0.25416 -0.15833 C 0.27174 -0.17314 0.25689 -0.16249 0.27447 -0.1743 C 0.27616 -0.17638 0.27786 -0.17893 0.27955 -0.18101 C 0.2832 -0.18495 0.28476 -0.18564 0.28853 -0.18773 C 0.28984 -0.18935 0.29101 -0.19097 0.29231 -0.19236 C 0.2957 -0.1956 0.29947 -0.19722 0.30247 -0.20138 C 0.30911 -0.21018 0.30572 -0.20648 0.31262 -0.21273 C 0.31393 -0.21574 0.31497 -0.21898 0.31653 -0.22175 C 0.32643 -0.23935 0.31366 -0.21064 0.32408 -0.23287 C 0.32942 -0.24421 0.32343 -0.23611 0.33046 -0.24421 C 0.33489 -0.25624 0.33072 -0.24652 0.33814 -0.25787 C 0.35273 -0.28009 0.33268 -0.25046 0.34439 -0.27152 C 0.34557 -0.27337 0.347 -0.27453 0.3483 -0.27592 C 0.35247 -0.28587 0.3526 -0.28703 0.35846 -0.29629 C 0.36002 -0.29884 0.36197 -0.30046 0.36353 -0.303 C 0.36458 -0.30509 0.3651 -0.30763 0.36601 -0.30995 C 0.36939 -0.31759 0.37239 -0.32569 0.3763 -0.3324 C 0.38489 -0.34768 0.37434 -0.3287 0.38645 -0.35277 C 0.38762 -0.35509 0.38906 -0.35717 0.39023 -0.35949 C 0.4009 -0.38402 0.39049 -0.36458 0.39908 -0.37986 C 0.40143 -0.39236 0.39895 -0.38124 0.40299 -0.39351 C 0.4039 -0.39652 0.40442 -0.39976 0.40546 -0.40254 C 0.41067 -0.4155 0.40755 -0.40393 0.41314 -0.41388 C 0.41458 -0.41643 0.41562 -0.4199 0.41692 -0.42291 L 0.41939 -0.43634 L 0.41939 -0.43634 " pathEditMode="relative" ptsTypes="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-3.7037E-6 C 0.00338 -0.00394 0.00677 -0.00741 0.01015 -0.01134 C 0.01237 -0.01412 0.01419 -0.01759 0.0164 -0.02037 C 0.01849 -0.02292 0.0207 -0.02477 0.02278 -0.02732 C 0.02539 -0.03009 0.02773 -0.0338 0.03047 -0.03634 C 0.03333 -0.03889 0.03646 -0.04051 0.03932 -0.04306 C 0.04271 -0.04583 0.04596 -0.04954 0.04948 -0.05208 C 0.05325 -0.05486 0.05729 -0.05602 0.06094 -0.0588 C 0.06875 -0.06505 0.07578 -0.07408 0.08385 -0.07917 C 0.08854 -0.08218 0.09336 -0.08426 0.09778 -0.0882 C 0.10195 -0.0919 0.10521 -0.09815 0.10924 -0.10185 C 0.11667 -0.10857 0.12448 -0.11389 0.13216 -0.11991 C 0.14687 -0.13148 0.13515 -0.12245 0.1487 -0.13125 C 0.15937 -0.1382 0.15052 -0.13357 0.16263 -0.14028 C 0.16562 -0.1419 0.16862 -0.14283 0.17148 -0.14468 C 0.17526 -0.14699 0.18763 -0.15718 0.19062 -0.16065 C 0.19336 -0.16366 0.1957 -0.16806 0.19818 -0.17176 C 0.19948 -0.1787 0.19961 -0.18634 0.20195 -0.19213 C 0.20456 -0.19815 0.20703 -0.2044 0.20963 -0.21019 C 0.21823 -0.22917 0.23099 -0.25208 0.2414 -0.26458 C 0.24518 -0.26898 0.24935 -0.27269 0.25286 -0.27801 C 0.29245 -0.33889 0.25729 -0.2912 0.27448 -0.31412 C 0.27526 -0.31644 0.27617 -0.31875 0.27695 -0.32107 C 0.27825 -0.32408 0.27982 -0.32662 0.28086 -0.33009 C 0.2819 -0.33357 0.28242 -0.3375 0.28333 -0.3412 C 0.28411 -0.34445 0.28515 -0.34722 0.28594 -0.35023 C 0.28646 -0.35255 0.28659 -0.35509 0.28711 -0.35718 C 0.28789 -0.35949 0.2888 -0.36158 0.28971 -0.36389 C 0.29765 -0.38357 0.2901 -0.36366 0.29609 -0.37963 C 0.29674 -0.3882 0.29909 -0.41852 0.29987 -0.42269 C 0.30078 -0.42708 0.30091 -0.43218 0.30247 -0.43611 L 0.30495 -0.44306 C 0.30534 -0.44514 0.3056 -0.44769 0.30625 -0.44977 C 0.3112 -0.46736 0.3069 -0.4463 0.31002 -0.4632 C 0.31432 -0.46088 0.3138 -0.46343 0.3138 -0.4588 L 0.3138 -0.4588 " pathEditMode="relative" ptsTypes="AAAAAAAAAAAAAAAAAAAAAAAAAAAAAAAA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0.00023 C 0.01328 -0.00324 0.03112 -0.00694 0.04414 -0.01134 C 0.047 -0.0125 0.04987 -0.01481 0.05273 -0.01597 C 0.06002 -0.01852 0.06758 -0.01991 0.07487 -0.02268 C 0.07903 -0.0243 0.08307 -0.02754 0.08724 -0.0294 C 0.09127 -0.03125 0.09544 -0.03194 0.09948 -0.03403 C 0.10781 -0.03773 0.11601 -0.04236 0.12396 -0.04722 C 0.12526 -0.04815 0.12656 -0.04884 0.12773 -0.04954 C 0.13346 -0.05278 0.13919 -0.05648 0.14492 -0.05856 L 0.15104 -0.06088 C 0.15481 -0.06389 0.15846 -0.06713 0.16224 -0.06967 C 0.17604 -0.0794 0.15351 -0.05532 0.1806 -0.08333 C 0.19778 -0.10116 0.19231 -0.09745 0.20521 -0.11921 C 0.2125 -0.13148 0.22005 -0.14282 0.22734 -0.15509 C 0.22903 -0.15787 0.23112 -0.16042 0.23216 -0.16412 C 0.23945 -0.1875 0.23424 -0.18264 0.24453 -0.18634 C 0.24661 -0.18796 0.24869 -0.18912 0.25078 -0.19097 C 0.26393 -0.20417 0.25312 -0.19699 0.26185 -0.20231 C 0.26588 -0.20833 0.27044 -0.21319 0.27409 -0.22014 C 0.27565 -0.22315 0.27708 -0.22662 0.2789 -0.22917 C 0.2845 -0.2368 0.28893 -0.23912 0.29375 -0.24699 C 0.29674 -0.25208 0.29896 -0.25856 0.30234 -0.26273 C 0.30351 -0.26435 0.30494 -0.26551 0.30599 -0.26736 C 0.30742 -0.26944 0.30846 -0.27199 0.30963 -0.27407 C 0.3108 -0.27569 0.31354 -0.27824 0.31354 -0.27824 L 0.31354 -0.27824 " pathEditMode="relative" rAng="0" ptsTypes="AAAAAAAAAAAAAAAAAAAAAAAAA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2.29167E-6 -2.96296E-6 C 0.00039 -0.00764 0.00144 -0.01504 0.00118 -0.02268 C 0.00092 -0.03634 -0.00039 -0.04977 -0.0013 -0.06342 C -0.00169 -0.06875 -0.00221 -0.07407 -0.0026 -0.07917 C -0.00312 -0.08518 -0.00351 -0.09143 -0.0039 -0.09745 C -0.00429 -0.10254 -0.00442 -0.1081 -0.0052 -0.11319 C -0.00612 -0.12014 -0.00898 -0.13356 -0.00898 -0.13356 C -0.00859 -0.15301 -0.00872 -0.17268 -0.00781 -0.19236 C -0.00742 -0.2 -0.00416 -0.21597 -0.0026 -0.22407 C -0.00221 -0.22616 -0.0013 -0.22847 -0.0013 -0.23079 L -0.0013 -0.28264 L -0.0013 -0.28264 " pathEditMode="relative" ptsTypes="AAAAAAAAAAA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078" y="197657"/>
            <a:ext cx="6237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Тренажер: составь алгоритм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5178" y="692976"/>
            <a:ext cx="92704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ПОСАДИМ ДЕРЕВО.</a:t>
            </a:r>
          </a:p>
          <a:p>
            <a:r>
              <a:rPr lang="ru-RU" sz="3200" dirty="0"/>
              <a:t>Расположи действия в правильном порядке</a:t>
            </a:r>
          </a:p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8196" y="2004232"/>
            <a:ext cx="1800664" cy="17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89411" y="2004232"/>
            <a:ext cx="1800664" cy="17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3572" y="2004232"/>
            <a:ext cx="1800664" cy="17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897953" y="2013291"/>
            <a:ext cx="1800664" cy="17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10794" y="2634712"/>
            <a:ext cx="790414" cy="6354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54736" y="2595222"/>
            <a:ext cx="790414" cy="6354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296545" y="2634712"/>
            <a:ext cx="790414" cy="6354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786" y="5025325"/>
            <a:ext cx="1485900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38" y="4055954"/>
            <a:ext cx="1514475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" y="4384082"/>
            <a:ext cx="1485900" cy="2009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0" y="3903554"/>
            <a:ext cx="179070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Управляющая кнопка: домой 16">
            <a:hlinkClick r:id="rId6" action="ppaction://hlinksldjump" highlightClick="1"/>
          </p:cNvPr>
          <p:cNvSpPr/>
          <p:nvPr/>
        </p:nvSpPr>
        <p:spPr>
          <a:xfrm>
            <a:off x="1078682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0786820" y="1797803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0.01112 L -0.0112 0.01135 C -0.03438 -4.81481E-6 -0.0237 0.00301 -0.04297 -0.00023 C -0.04505 -0.00115 -0.04727 -0.00138 -0.04922 -0.00254 C -0.05104 -0.0037 -0.05261 -0.00578 -0.0543 -0.00717 C -0.05886 -0.01064 -0.06029 -0.01134 -0.06459 -0.01388 C -0.06628 -0.0162 -0.06797 -0.01828 -0.06966 -0.0206 C -0.07266 -0.02523 -0.07344 -0.02916 -0.07722 -0.03194 C -0.07878 -0.0331 -0.0806 -0.03333 -0.08229 -0.03425 C -0.0836 -0.03564 -0.08477 -0.0375 -0.08607 -0.03865 C -0.08854 -0.04074 -0.09115 -0.04212 -0.09375 -0.04328 C -0.10091 -0.04652 -0.09714 -0.0449 -0.10521 -0.04768 C -0.11407 -0.04699 -0.12305 -0.04675 -0.1319 -0.0456 C -0.13373 -0.04513 -0.13529 -0.04375 -0.13711 -0.04328 C -0.1405 -0.04212 -0.14375 -0.04166 -0.14714 -0.04097 C -0.15847 -0.03425 -0.15209 -0.03703 -0.16641 -0.03425 C -0.178 -0.02893 -0.16328 -0.03518 -0.17891 -0.02962 C -0.18073 -0.02916 -0.18229 -0.028 -0.18412 -0.02731 C -0.18659 -0.02662 -0.18907 -0.02592 -0.19167 -0.02523 C -0.20521 -0.02083 -0.18985 -0.025 -0.2069 -0.0206 L -0.31237 -0.02523 C -0.32136 -0.02615 -0.33907 -0.02962 -0.33907 -0.02939 C -0.34336 -0.03125 -0.34753 -0.03287 -0.35183 -0.03425 C -0.3543 -0.03495 -0.3569 -0.03541 -0.35938 -0.03657 C -0.36068 -0.03703 -0.36198 -0.03796 -0.36328 -0.03865 C -0.36498 -0.03958 -0.36667 -0.04027 -0.36836 -0.04097 C -0.37591 -0.05092 -0.37162 -0.0456 -0.38099 -0.05671 C -0.38229 -0.05833 -0.38373 -0.05949 -0.3849 -0.06134 C -0.39597 -0.08101 -0.38242 -0.05601 -0.39115 -0.07476 C -0.39232 -0.07731 -0.39388 -0.07916 -0.39505 -0.08171 C -0.39597 -0.08379 -0.39662 -0.08634 -0.39753 -0.08842 C -0.39922 -0.09166 -0.40104 -0.09421 -0.40274 -0.09745 C -0.40365 -0.09953 -0.40417 -0.10231 -0.40534 -0.10416 C -0.40755 -0.10902 -0.41029 -0.11319 -0.41276 -0.11782 L -0.41667 -0.12453 C -0.41836 -0.12754 -0.42045 -0.13009 -0.42175 -0.13356 C -0.428 -0.15046 -0.41992 -0.12986 -0.42813 -0.14722 C -0.42904 -0.1493 -0.42969 -0.15185 -0.4306 -0.15393 C -0.43177 -0.15648 -0.43321 -0.15833 -0.43438 -0.16064 C -0.43581 -0.16365 -0.43672 -0.16712 -0.43828 -0.16967 C -0.44011 -0.17314 -0.44245 -0.17569 -0.44466 -0.17893 C -0.44805 -0.19699 -0.44284 -0.17569 -0.44974 -0.18796 C -0.45755 -0.20185 -0.44714 -0.19375 -0.45599 -0.19907 C -0.4586 -0.20509 -0.46016 -0.21296 -0.46367 -0.21712 C -0.46498 -0.21875 -0.46641 -0.2199 -0.46745 -0.22175 C -0.478 -0.2405 -0.46771 -0.22731 -0.47644 -0.2375 C -0.48269 -0.25439 -0.47461 -0.23379 -0.48269 -0.25115 C -0.48907 -0.26458 -0.48073 -0.25069 -0.48907 -0.26689 C -0.4974 -0.2831 -0.49766 -0.28263 -0.5056 -0.29398 C -0.50664 -0.31365 -0.50586 -0.31388 -0.50821 -0.328 C -0.50847 -0.33032 -0.50886 -0.33263 -0.50938 -0.33472 C -0.51016 -0.33726 -0.51133 -0.33912 -0.51198 -0.34143 C -0.51263 -0.34375 -0.51263 -0.34606 -0.51328 -0.34837 C -0.51394 -0.35069 -0.51511 -0.35254 -0.51576 -0.35509 C -0.51849 -0.36481 -0.51524 -0.35995 -0.51953 -0.37083 C -0.52071 -0.37337 -0.52201 -0.37569 -0.52344 -0.37777 C -0.52891 -0.38541 -0.5306 -0.38634 -0.53607 -0.3912 L -0.54115 -0.40486 C -0.54206 -0.40694 -0.54271 -0.40972 -0.54375 -0.41157 L -0.54623 -0.41597 L -0.54623 -0.41574 " pathEditMode="relative" rAng="0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46 C -0.00495 -0.00163 -0.00977 -0.00325 -0.01471 -0.00463 C -0.01823 -0.00556 -0.02175 -0.00695 -0.02526 -0.00718 L -0.1888 -0.00926 C -0.19284 -0.00996 -0.19662 -0.01042 -0.20052 -0.01135 C -0.21198 -0.01459 -0.21458 -0.0169 -0.22578 -0.02061 C -0.23529 -0.02362 -0.24505 -0.02616 -0.25482 -0.0294 L -0.26784 -0.03426 C -0.26927 -0.03565 -0.27031 -0.03727 -0.27188 -0.03866 C -0.29024 -0.05672 -0.30612 -0.07338 -0.32721 -0.08172 C -0.33294 -0.08403 -0.3388 -0.08588 -0.34427 -0.08866 C -0.34974 -0.09098 -0.35456 -0.09584 -0.36016 -0.09746 C -0.37096 -0.10186 -0.38242 -0.10186 -0.3931 -0.10649 C -0.41185 -0.11575 -0.40274 -0.11181 -0.42083 -0.11806 C -0.42526 -0.12084 -0.42956 -0.12454 -0.43399 -0.12686 C -0.43711 -0.12894 -0.44011 -0.12963 -0.44336 -0.13172 C -0.44596 -0.13357 -0.44844 -0.13635 -0.45117 -0.13843 C -0.45339 -0.14005 -0.4556 -0.14121 -0.45781 -0.14306 C -0.46302 -0.15232 -0.46263 -0.15278 -0.46966 -0.1588 C -0.47083 -0.15996 -0.4724 -0.15996 -0.47344 -0.16112 C -0.48373 -0.17014 -0.47669 -0.16528 -0.48542 -0.17454 C -0.48698 -0.17663 -0.48893 -0.17778 -0.49076 -0.17917 C -0.49245 -0.18241 -0.49388 -0.18588 -0.49596 -0.1882 C -0.49948 -0.19283 -0.50404 -0.19375 -0.50781 -0.19746 C -0.50977 -0.19931 -0.51146 -0.20139 -0.51315 -0.20417 C -0.51419 -0.20625 -0.51511 -0.20857 -0.51563 -0.21112 C -0.5168 -0.21389 -0.51706 -0.2176 -0.51836 -0.22014 C -0.51979 -0.22246 -0.52201 -0.22315 -0.5237 -0.22454 C -0.52552 -0.22663 -0.52748 -0.22848 -0.52904 -0.23149 C -0.54557 -0.26366 -0.52448 -0.22709 -0.53685 -0.2588 L -0.53945 -0.26551 C -0.53985 -0.26829 -0.54037 -0.27153 -0.54076 -0.27454 C -0.54141 -0.27825 -0.54154 -0.28218 -0.54219 -0.28588 C -0.54245 -0.2875 -0.54297 -0.28889 -0.54323 -0.29005 L -0.54323 -0.29005 " pathEditMode="relative" rAng="0" ptsTypes="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4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72 0.00857 L -0.06172 0.00903 C -0.05755 0.00625 -0.05338 0.00371 -0.04896 0.00139 C -0.04687 0.00047 -0.04466 0.00024 -0.04258 -0.00092 C -0.02708 -0.00879 -0.0431 -0.00347 -0.02591 -0.0081 C -0.01979 -0.01226 -0.01836 -0.01388 -0.01172 -0.01736 C -0.01002 -0.01828 -0.0082 -0.01875 -0.00664 -0.0199 C -0.00443 -0.02106 -0.00247 -0.02314 -0.00026 -0.02453 C 0.00508 -0.02754 0.00573 -0.02638 0.01133 -0.02916 C 0.01406 -0.03055 0.01654 -0.0324 0.01914 -0.03379 C 0.02201 -0.03564 0.02526 -0.03657 0.02813 -0.03865 C 0.03255 -0.04213 0.0362 -0.04838 0.04102 -0.05046 C 0.05209 -0.05555 0.04011 -0.0493 0.0513 -0.05763 C 0.05378 -0.05926 0.05651 -0.05995 0.05886 -0.06226 C 0.06055 -0.06388 0.06211 -0.06597 0.06406 -0.06689 C 0.06654 -0.06851 0.06914 -0.06851 0.07175 -0.06944 C 0.07487 -0.07245 0.078 -0.07523 0.08073 -0.07893 C 0.08216 -0.08078 0.08307 -0.08379 0.08451 -0.08588 C 0.08568 -0.08726 0.08724 -0.08726 0.08854 -0.08819 C 0.09623 -0.09421 0.09102 -0.09097 0.0974 -0.09768 C 0.09909 -0.0993 0.10091 -0.10115 0.10261 -0.10231 C 0.11029 -0.10856 0.10274 -0.09907 0.11419 -0.1118 C 0.11602 -0.11388 0.11758 -0.11689 0.11927 -0.11898 C 0.12136 -0.12129 0.12357 -0.12361 0.12578 -0.12592 C 0.12709 -0.12731 0.12826 -0.12939 0.12956 -0.13055 C 0.13125 -0.1324 0.13307 -0.13379 0.13464 -0.13541 C 0.13594 -0.1368 0.13724 -0.13912 0.13867 -0.14027 C 0.14063 -0.14143 0.14284 -0.14166 0.14492 -0.14236 C 0.14662 -0.14398 0.14831 -0.14583 0.15013 -0.14722 C 0.15261 -0.14884 0.15534 -0.15 0.15781 -0.15185 C 0.15925 -0.15301 0.16029 -0.15532 0.16172 -0.15671 C 0.16615 -0.16134 0.16641 -0.16111 0.17071 -0.16365 C 0.17188 -0.16527 0.17292 -0.16828 0.17461 -0.16851 C 0.18776 -0.1706 0.20117 -0.1699 0.21446 -0.1706 L 0.25039 -0.17314 C 0.26576 -0.18125 0.25352 -0.17592 0.27357 -0.18032 C 0.27604 -0.18078 0.27865 -0.18194 0.28112 -0.18263 C 0.31576 -0.18958 0.28203 -0.18101 0.3056 -0.18726 C 0.30807 -0.18888 0.31081 -0.19051 0.31328 -0.19189 C 0.31498 -0.19282 0.31667 -0.19375 0.31836 -0.19444 C 0.32136 -0.19583 0.32448 -0.19745 0.32748 -0.1993 C 0.32878 -0.2 0.33008 -0.20046 0.33125 -0.20138 C 0.33294 -0.20277 0.33464 -0.20486 0.33646 -0.20625 C 0.33763 -0.20717 0.33906 -0.2074 0.34024 -0.20856 C 0.34284 -0.21088 0.34531 -0.21342 0.34805 -0.21574 C 0.35013 -0.21736 0.35235 -0.21851 0.35443 -0.22013 C 0.35664 -0.22245 0.3586 -0.22523 0.36094 -0.22754 C 0.36211 -0.22847 0.36354 -0.2287 0.36472 -0.22986 C 0.36732 -0.23263 0.3694 -0.2375 0.37227 -0.23935 C 0.37669 -0.24166 0.378 -0.24259 0.38255 -0.24629 C 0.38438 -0.24768 0.3862 -0.24953 0.38789 -0.25092 C 0.38867 -0.25324 0.38919 -0.25625 0.39037 -0.2581 C 0.39414 -0.26388 0.40182 -0.26527 0.40573 -0.26759 L 0.40977 -0.26967 L 0.40977 -0.26944 " pathEditMode="relative" rAng="0" ptsTypes="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0.00023 C 0.00456 -0.00116 0.01498 -0.00278 0.02018 -0.00486 C 0.02344 -0.00602 0.02657 -0.0081 0.02995 -0.00949 C 0.03854 -0.01296 0.04766 -0.01412 0.05612 -0.01875 C 0.06068 -0.02083 0.06498 -0.02384 0.06953 -0.02569 C 0.07865 -0.02917 0.08815 -0.02963 0.09714 -0.03472 C 0.11055 -0.04236 0.1099 -0.04259 0.12474 -0.04861 C 0.12904 -0.05046 0.13347 -0.05139 0.13776 -0.05324 C 0.14193 -0.05509 0.14597 -0.05833 0.15 -0.06019 C 0.16003 -0.06505 0.16992 -0.06921 0.17995 -0.07407 C 0.1849 -0.07616 0.18946 -0.07917 0.1944 -0.08079 L 0.20873 -0.08565 C 0.2138 -0.08958 0.22175 -0.0963 0.22696 -0.09931 C 0.23164 -0.10208 0.23646 -0.10347 0.24128 -0.10625 C 0.25443 -0.11343 0.26771 -0.1206 0.28099 -0.12917 C 0.29037 -0.13519 0.3 -0.14236 0.30964 -0.14745 C 0.31693 -0.15116 0.32409 -0.15463 0.33138 -0.15903 C 0.33386 -0.16042 0.33607 -0.16181 0.33854 -0.16366 C 0.33998 -0.16505 0.34167 -0.16713 0.34336 -0.16829 C 0.34479 -0.16944 0.34649 -0.16944 0.34818 -0.1706 C 0.35 -0.17176 0.35222 -0.17384 0.35404 -0.17523 C 0.35625 -0.17639 0.35808 -0.17662 0.36003 -0.17755 C 0.36185 -0.17824 0.36328 -0.17894 0.36485 -0.17986 C 0.36693 -0.18194 0.36901 -0.18449 0.37084 -0.18681 C 0.38021 -0.1963 0.37657 -0.19028 0.38529 -0.20278 C 0.38737 -0.20556 0.38933 -0.20857 0.39128 -0.21204 C 0.39297 -0.21482 0.39453 -0.21852 0.39623 -0.22107 C 0.39766 -0.22338 0.39935 -0.22407 0.40104 -0.22593 C 0.40482 -0.23032 0.41068 -0.24074 0.41302 -0.24653 C 0.41836 -0.25995 0.4155 -0.25232 0.42136 -0.26944 L 0.42383 -0.27616 L 0.4263 -0.28333 C 0.4267 -0.28634 0.42696 -0.28935 0.42748 -0.29259 C 0.42774 -0.29491 0.42852 -0.29699 0.42865 -0.29931 C 0.4293 -0.31227 0.42917 -0.32546 0.42995 -0.33866 C 0.43047 -0.34699 0.43203 -0.35301 0.43464 -0.35926 C 0.4349 -0.35995 0.43542 -0.36065 0.43607 -0.36111 L 0.43607 -0.36088 " pathEditMode="relative" rAng="0" ptsTypes="AAAAAAAAAAAAAAAAAAAAAAAAAAAAAAAAAAAAA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97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78682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74102" y="244152"/>
            <a:ext cx="6556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Познакомьтесь – Робот Пчелка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27" y="1969414"/>
            <a:ext cx="2943927" cy="271107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786820" y="1797803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5742091" y="3657048"/>
            <a:ext cx="372533" cy="774916"/>
            <a:chOff x="6443133" y="2957113"/>
            <a:chExt cx="372533" cy="774916"/>
          </a:xfrm>
        </p:grpSpPr>
        <p:sp>
          <p:nvSpPr>
            <p:cNvPr id="19" name="Овал 18"/>
            <p:cNvSpPr/>
            <p:nvPr/>
          </p:nvSpPr>
          <p:spPr>
            <a:xfrm>
              <a:off x="6443133" y="2957113"/>
              <a:ext cx="372533" cy="774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углом 10"/>
            <p:cNvSpPr/>
            <p:nvPr/>
          </p:nvSpPr>
          <p:spPr>
            <a:xfrm>
              <a:off x="6476999" y="3104536"/>
              <a:ext cx="338667" cy="486908"/>
            </a:xfrm>
            <a:prstGeom prst="bentArrow">
              <a:avLst>
                <a:gd name="adj1" fmla="val 31944"/>
                <a:gd name="adj2" fmla="val 29991"/>
                <a:gd name="adj3" fmla="val 44444"/>
                <a:gd name="adj4" fmla="val 6180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42665" y="1471363"/>
            <a:ext cx="371959" cy="774916"/>
            <a:chOff x="7873139" y="1797803"/>
            <a:chExt cx="371959" cy="774916"/>
          </a:xfrm>
        </p:grpSpPr>
        <p:sp>
          <p:nvSpPr>
            <p:cNvPr id="13" name="Овал 12"/>
            <p:cNvSpPr/>
            <p:nvPr/>
          </p:nvSpPr>
          <p:spPr>
            <a:xfrm>
              <a:off x="7873139" y="1797803"/>
              <a:ext cx="371959" cy="774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7956317" y="1945226"/>
              <a:ext cx="205601" cy="480070"/>
            </a:xfrm>
            <a:prstGeom prst="upArrow">
              <a:avLst>
                <a:gd name="adj1" fmla="val 50000"/>
                <a:gd name="adj2" fmla="val 13210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5742665" y="2501257"/>
            <a:ext cx="371959" cy="774916"/>
            <a:chOff x="7873139" y="1797803"/>
            <a:chExt cx="371959" cy="774916"/>
          </a:xfrm>
        </p:grpSpPr>
        <p:sp>
          <p:nvSpPr>
            <p:cNvPr id="16" name="Овал 15"/>
            <p:cNvSpPr/>
            <p:nvPr/>
          </p:nvSpPr>
          <p:spPr>
            <a:xfrm>
              <a:off x="7873139" y="1797803"/>
              <a:ext cx="371959" cy="774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верх 16"/>
            <p:cNvSpPr/>
            <p:nvPr/>
          </p:nvSpPr>
          <p:spPr>
            <a:xfrm>
              <a:off x="7956317" y="1945226"/>
              <a:ext cx="205601" cy="480070"/>
            </a:xfrm>
            <a:prstGeom prst="upArrow">
              <a:avLst>
                <a:gd name="adj1" fmla="val 50000"/>
                <a:gd name="adj2" fmla="val 132107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flipH="1">
            <a:off x="5759023" y="4756243"/>
            <a:ext cx="372533" cy="774916"/>
            <a:chOff x="6443133" y="2957113"/>
            <a:chExt cx="372533" cy="774916"/>
          </a:xfrm>
        </p:grpSpPr>
        <p:sp>
          <p:nvSpPr>
            <p:cNvPr id="22" name="Овал 21"/>
            <p:cNvSpPr/>
            <p:nvPr/>
          </p:nvSpPr>
          <p:spPr>
            <a:xfrm>
              <a:off x="6443133" y="2957113"/>
              <a:ext cx="372533" cy="774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углом 22"/>
            <p:cNvSpPr/>
            <p:nvPr/>
          </p:nvSpPr>
          <p:spPr>
            <a:xfrm>
              <a:off x="6476999" y="3104536"/>
              <a:ext cx="338667" cy="486908"/>
            </a:xfrm>
            <a:prstGeom prst="bentArrow">
              <a:avLst>
                <a:gd name="adj1" fmla="val 31944"/>
                <a:gd name="adj2" fmla="val 29991"/>
                <a:gd name="adj3" fmla="val 44444"/>
                <a:gd name="adj4" fmla="val 61806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17486" y="5708263"/>
            <a:ext cx="676481" cy="463938"/>
            <a:chOff x="917486" y="5708263"/>
            <a:chExt cx="676481" cy="463938"/>
          </a:xfrm>
        </p:grpSpPr>
        <p:sp>
          <p:nvSpPr>
            <p:cNvPr id="24" name="Овал 23"/>
            <p:cNvSpPr/>
            <p:nvPr/>
          </p:nvSpPr>
          <p:spPr>
            <a:xfrm>
              <a:off x="944380" y="5708263"/>
              <a:ext cx="484094" cy="46393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17486" y="5765490"/>
              <a:ext cx="676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GO</a:t>
              </a:r>
              <a:endParaRPr lang="ru-RU" sz="16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130354" y="5733588"/>
            <a:ext cx="724034" cy="402357"/>
            <a:chOff x="4130354" y="5733588"/>
            <a:chExt cx="724034" cy="402357"/>
          </a:xfrm>
        </p:grpSpPr>
        <p:sp>
          <p:nvSpPr>
            <p:cNvPr id="27" name="Овал 26"/>
            <p:cNvSpPr/>
            <p:nvPr/>
          </p:nvSpPr>
          <p:spPr>
            <a:xfrm>
              <a:off x="4130354" y="5765490"/>
              <a:ext cx="724034" cy="3385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 28"/>
            <p:cNvSpPr/>
            <p:nvPr/>
          </p:nvSpPr>
          <p:spPr>
            <a:xfrm rot="16200000">
              <a:off x="4284884" y="5790204"/>
              <a:ext cx="402357" cy="289125"/>
            </a:xfrm>
            <a:prstGeom prst="mathEqual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832778" y="5733587"/>
            <a:ext cx="724034" cy="450463"/>
            <a:chOff x="7832778" y="5733587"/>
            <a:chExt cx="724034" cy="450463"/>
          </a:xfrm>
        </p:grpSpPr>
        <p:sp>
          <p:nvSpPr>
            <p:cNvPr id="28" name="Овал 27"/>
            <p:cNvSpPr/>
            <p:nvPr/>
          </p:nvSpPr>
          <p:spPr>
            <a:xfrm>
              <a:off x="7832778" y="5765490"/>
              <a:ext cx="724034" cy="3385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множение 30"/>
            <p:cNvSpPr/>
            <p:nvPr/>
          </p:nvSpPr>
          <p:spPr>
            <a:xfrm>
              <a:off x="7986366" y="5733587"/>
              <a:ext cx="416858" cy="450463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671548" y="1671893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Шаг вперед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748492" y="259488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Шаг назад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849336" y="3727149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Поворот НАПРАВО вокруг своей оси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939104" y="4870424"/>
            <a:ext cx="423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Поворот НАЛЕВО вокруг своей оси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455368" y="5750100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Запусти алгоритм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670352" y="5760664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Забудь алгоритм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026024" y="574855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Пауза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255" y="711387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ВЫВОДЫ:</a:t>
            </a:r>
            <a:endParaRPr lang="ru-RU" sz="2000" b="1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0786820" y="672095"/>
            <a:ext cx="945397" cy="817249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1444" y="1859797"/>
            <a:ext cx="9577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Алгоритмы очень важная часть нашей жизни. Умея составлять алгоритмы, мы учимся применять их в обычной жизни, прогнозировать решения поставленных задач, а также исключать ошибочные шаги на пути к цели.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786820" y="1797803"/>
            <a:ext cx="945397" cy="774916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748" y="356461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Информационные источники: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89916" y="1487837"/>
            <a:ext cx="10067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hlinkClick r:id="rId2"/>
              </a:rPr>
              <a:t>https://</a:t>
            </a:r>
            <a:r>
              <a:rPr lang="ru-RU" sz="2800" dirty="0" smtClean="0">
                <a:hlinkClick r:id="rId2"/>
              </a:rPr>
              <a:t>infourok.ru/prezentaciya-uchitelya-defektologa-na-temu-algoritm-v-zhizni-rebyonkadoshkolnika-2537338.html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3"/>
              </a:rPr>
              <a:t>https</a:t>
            </a:r>
            <a:r>
              <a:rPr lang="ru-RU" sz="2800" dirty="0">
                <a:hlinkClick r:id="rId3"/>
              </a:rPr>
              <a:t>://</a:t>
            </a:r>
            <a:r>
              <a:rPr lang="ru-RU" sz="2800" dirty="0" smtClean="0">
                <a:hlinkClick r:id="rId3"/>
              </a:rPr>
              <a:t>www.maam.ru/detskijsad/polifunkcionalnoe-posobie-algoritmy.html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4"/>
              </a:rPr>
              <a:t>https</a:t>
            </a:r>
            <a:r>
              <a:rPr lang="ru-RU" sz="2800" dirty="0">
                <a:hlinkClick r:id="rId4"/>
              </a:rPr>
              <a:t>://</a:t>
            </a:r>
            <a:r>
              <a:rPr lang="ru-RU" sz="2800" dirty="0" smtClean="0">
                <a:hlinkClick r:id="rId4"/>
              </a:rPr>
              <a:t>nsportal.ru/detskii-sad/vospitatelnaya-rabota/2015/05/04/algoritmy-i-modeli-v-poznavatelno-issledovatelskoy</a:t>
            </a:r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hlinkClick r:id="rId5"/>
              </a:rPr>
              <a:t>http</a:t>
            </a:r>
            <a:r>
              <a:rPr lang="ru-RU" sz="2800" dirty="0">
                <a:hlinkClick r:id="rId5"/>
              </a:rPr>
              <a:t>://</a:t>
            </a:r>
            <a:r>
              <a:rPr lang="ru-RU" sz="2800" dirty="0" smtClean="0">
                <a:hlinkClick r:id="rId5"/>
              </a:rPr>
              <a:t>ligrenok.ru/plugins.php?tree_id=1&amp;lads_id=63&amp;li_action=lads_view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59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235</TotalTime>
  <Words>200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След самолета</vt:lpstr>
      <vt:lpstr>Робототехника в детском саду: Алгоритмы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для дошкольников</dc:title>
  <dc:creator>Пользователь</dc:creator>
  <cp:lastModifiedBy>user</cp:lastModifiedBy>
  <cp:revision>24</cp:revision>
  <dcterms:created xsi:type="dcterms:W3CDTF">2021-02-06T08:20:22Z</dcterms:created>
  <dcterms:modified xsi:type="dcterms:W3CDTF">2023-07-05T13:33:12Z</dcterms:modified>
</cp:coreProperties>
</file>